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63" r:id="rId11"/>
    <p:sldId id="271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mail.ru/inworld/kazakhstan/society/10466241/gallery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img-fotki.yandex.ru/get/5802/ladyo2004.72/0_4eb97_bcc0b129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9142889" cy="685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Сакен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Сейфуллин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olumbia.edu/itc/hs/pubhealth/armstrong/p8616_2003_3/ReproductiveHealthIISlides_files/master04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9"/>
            <a:ext cx="9128078" cy="68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8478" y="1600200"/>
            <a:ext cx="8229600" cy="4525963"/>
          </a:xfrm>
        </p:spPr>
        <p:txBody>
          <a:bodyPr/>
          <a:lstStyle/>
          <a:p>
            <a:r>
              <a:rPr lang="ru-RU" dirty="0" smtClean="0"/>
              <a:t>В 1938 году арестован как «буржуазный националист» </a:t>
            </a:r>
          </a:p>
          <a:p>
            <a:r>
              <a:rPr lang="ru-RU" dirty="0" smtClean="0"/>
              <a:t>и расстрелян 28 февраля 1939 года в застенках </a:t>
            </a:r>
            <a:r>
              <a:rPr lang="ru-RU" dirty="0" err="1" smtClean="0"/>
              <a:t>Алма-Атинского</a:t>
            </a:r>
            <a:r>
              <a:rPr lang="ru-RU" dirty="0" smtClean="0"/>
              <a:t> НКВД. </a:t>
            </a:r>
          </a:p>
          <a:p>
            <a:r>
              <a:rPr lang="ru-RU" dirty="0" smtClean="0"/>
              <a:t>Посмертно реабилитирован.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img.webme.com/pic/s/sunay-cafe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24400" y="423139"/>
            <a:ext cx="37338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>
              <a:latin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>
              <a:latin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поселке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Киевка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Нуринского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 установлен памятник прославленному поэту, писателю, основоположнику современной казахской литературы, </a:t>
            </a:r>
            <a:r>
              <a:rPr kumimoji="0" lang="ru-RU" sz="24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обществе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нному  и государственному деятелю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Сакену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Сейфуллину.</a:t>
            </a:r>
            <a:r>
              <a:rPr kumimoji="0" lang="ru-RU" sz="24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kumimoji="0" lang="ru-RU" sz="2400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endParaRPr kumimoji="0" lang="ru-RU" sz="240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hlinkClick r:id="rId3"/>
              </a:rPr>
              <a:t>  </a:t>
            </a:r>
            <a:r>
              <a:rPr kumimoji="0" lang="ru-RU" sz="23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hlinkClick r:id="rId3"/>
              </a:rPr>
              <a:t/>
            </a:r>
            <a:br>
              <a:rPr kumimoji="0" lang="ru-RU" sz="23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hlinkClick r:id="rId3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1266" name="Picture 2" descr="http://news.mail.ru/prev670x400/pic/c2/13/image10466241_c2ccc5b2f8ed822e6258f6a40c2ee92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" y="1371600"/>
            <a:ext cx="4506131" cy="342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94299" y="228600"/>
            <a:ext cx="3175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Памятник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7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b="0">
                          <a:solidFill>
                            <a:srgbClr val="B44D0A"/>
                          </a:solidFill>
                          <a:effectLst/>
                        </a:rPr>
                        <a:t>Государственный музей имени С. Сейфуллина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10" descr="http://img.webme.com/pic/s/sunay-cafe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667499"/>
              </p:ext>
            </p:extLst>
          </p:nvPr>
        </p:nvGraphicFramePr>
        <p:xfrm>
          <a:off x="457200" y="3131661"/>
          <a:ext cx="8229600" cy="9753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endParaRPr lang="ru-RU" dirty="0" smtClean="0"/>
                    </a:p>
                    <a:p>
                      <a:pPr algn="just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городе Астане в 1988 году 20 февраля прошло официальное 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открытие </a:t>
                      </a:r>
                      <a:r>
                        <a:rPr lang="ru-RU" sz="2000" smtClean="0">
                          <a:latin typeface="Times New Roman" pitchFamily="18" charset="0"/>
                          <a:cs typeface="Times New Roman" pitchFamily="18" charset="0"/>
                        </a:rPr>
                        <a:t>музея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 честь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Сакена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Сейфуллина.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1" name="Picture 1" descr="Государственный музей имени С. Сейфулл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479">
            <a:off x="644734" y="606853"/>
            <a:ext cx="3455764" cy="23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127">
            <a:off x="5334000" y="580436"/>
            <a:ext cx="3149640" cy="23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26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Свиток фон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Родился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15 октября 1894 года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кочевом ауле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Акмолинском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уезде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ныне Карагандинская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область).</a:t>
            </a:r>
          </a:p>
        </p:txBody>
      </p:sp>
      <p:pic>
        <p:nvPicPr>
          <p:cNvPr id="4" name="Содержимое 3" descr="Саке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209800"/>
            <a:ext cx="2933700" cy="3981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для презентации по литератур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61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9400" y="609600"/>
            <a:ext cx="5867400" cy="5287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Семья будущего поэта была музыкальной: отец был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домбристом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мать — умелой рассказчицей. С детских лет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Сакен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пристрастился то к протяжно-грустной, то заунывно-печальной, как сама степь, песне родного народа. Сам он неплохо играл на домбре и имел приятный голос. Впоследствии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Сакен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написал немало песен (и слова, и музыку), которые до сих пор живут в народном репертуаре.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583"/>
            <a:ext cx="2029332" cy="297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http://www.kazpravda.kz/i_data/1152827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3" y="341539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img.webme.com/pic/s/sunay-cafe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Биография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449580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Учился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Сакен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вначале в родном ауле, затем — три года в школе Успенского медеплавильного завода.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 1908 году будущий поэт переезжает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Акмолинск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где кончает приходскую школу и трехклассное городское училище.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1913-1916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гг. Сейфуллин учится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Омской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учительской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семинарии,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участвует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просветительском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молодежном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кружке «Единство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img.webme.com/pic/s/sunay-cafe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Серьезным испытанием для поэта явилась февральская революция.</a:t>
            </a:r>
          </a:p>
        </p:txBody>
      </p:sp>
      <p:sp>
        <p:nvSpPr>
          <p:cNvPr id="5" name="AutoShape 2" descr="data:image/jpeg;base64,/9j/4AAQSkZJRgABAQAAAQABAAD/2wCEAAkGBhQSERUUExQVFRUWGRwaFxgYFxwbGhwYHR0aIB4YGxsbHCYeGBojHhscIC8gIycpLCwsHB8xNTAqNSYrLCkBCQoKBQUFDQUFDSkYEhgpKSkpKSkpKSkpKSkpKSkpKSkpKSkpKSkpKSkpKSkpKSkpKSkpKSkpKSkpKSkpKSkpKf/AABEIALABHgMBIgACEQEDEQH/xAAcAAACAgMBAQAAAAAAAAAAAAAFBgMEAQIHAAj/xABDEAACAQIEBAQDBQYFAgUFAAABAhEDIQAEEjEFIkFRBhNhcTKBkQcjQqGxFFLB0eHwFTNicvFDkiRjgqKyU4OTwtP/xAAUAQEAAAAAAAAAAAAAAAAAAAAA/8QAFBEBAAAAAAAAAAAAAAAAAAAAAP/aAAwDAQACEQMRAD8A7LSfviRTiBBidBgNwcexicZnAZBxlmtgNU8T0QzA6uWQGjlcj4lQ9SPl1iYOKHGvEuhIejC1AQBUNyNrqOnzwBjNccoUzDVUn90HUx9NKyfywNy3jGgWbUxQTYsItAFxuLz0whZLgKSHl5mUlrD3BF7dMbDLGQvm6Cdtbafe+oAfPAdRyvFaNT/Lq039FcE/QGcWScc24OcxQcsPLzJAOm+oqvUgqxgn1uYsMMfDPGiPPmKEgT8Yg+2oLf0wDIXxE7zivkOL0q4mk4buOo9wb4nYYCOqTiLzD/XGzKZxqXjAZR7Y0zNZlRmHTv8A8YwzELIBaBsNz6CSBPzxzXin2tB2NKnTancAlwJHNBm8Lt64DqE3xlmOFDgnjo16i0zRJZjujCPUkE2AHrhqnAeapiHXfG1VvT5XxB/d9sBL5sf3+WJNWKgPfEqE/LATSDjygYicxGMxtAtgJS3XGHf+GNNNsewG5aAL741Yn+/54jFTG6GRgMF8YKSbYkVcbqmAxBiwx4VIxLp+eI3p3wGhq40pN3xJoxG249MBDmmPTY774qPS6nFuqbDENWkSLfz74A3RuAe4xPpxBTBAHtjXO8Sp0VDVXVFJABZgBJ6ScBajC/4l4jUAKItMJpOpndRNrhQWBMD88Fn4lRYEGpSIIuNakEfWIwiZ/gFM1n0ZijTok2AqSQI7KJN564CLI8XqBx94dFMsuhVC8vllgCFF4PXt88QcWyzOwZq/mMRHwkbnZS8AC+Cw4flVmK9Vg2qdNJuq6YkrGx6nAbKeU1fTSSoQLxpRn5CPi1aVHTYnAFM3mHO1LUvSCh/JWP64o1uJ1VdGFKpysNUqbqYDD4YmLj2GDlXNKfioPfocmrdf9NTvilmsxSP4Am4k5R1+cgnAVMtxur+01wKz6ULSnl09AgmCOpIt0G2KFHMCrSr1auioxMAmkFhpQbiL82/ti7QoZam9WqtdWNbVqUysajJI+7/UnGOHLQpIyh1YEzdyGBlf/L2t+ZwAXK5rS2pWKsPhZTBHpP0x0fw1x4ZinDFfNWzAdR+8B2PUdDhQp0MrESoif+rTvf8A1IO2Lvhv9jpVPMYgMPgJKPEkyfupgxAk9zgHh1xppnFb/HsuR/n0fm6g/QkYiz+TeuNIqaKRF9HxNPZtlX2kn0G4KPjLxkYNDK6pmKlVYt3RCbT0LdJte452lHmX7tRe5tNyfS/8Zx0DjvgWoil6NRmj/p6Zbe8H8XeDhWp+HK5YFqWZ06gCfLvvuJjp6YDejXZYdEYNTI513AvFvl1HSJvh+8OeK1rfd1QadWBvYN6r6+n/ABhTzPDsytjSq6QCA2jdTeDE26wfXA2pVKmGJJGykGQOwt0OA6+y4r1FgzhQ8NeMWJFKtLHZHCkn/a1pPv8AXvhuZ8BhBiWkuI1v1xIMBs0dMYT648KZ+eJAPXAR3xnTFzjxH9MeZo/5wGumb/3/AM4yMZWnfG+if44DwqYlCziurdjbE4OA3Bx5jbHhjV8B6cQuvXG7jriNsBFWiJxFAI/niV9p3xTrGB13wFGr9ofRcudt2qqB+QP9jCz4r41WztLyilKkA0h1dywsQd1AggkR/LCQldNQ1q+uYEMeaLzpLAgDa9uk9MEMuaIgfs1QzYkkWtPc7i/0wBHIZ50003ZaTiAogaWgbq5Et7TODNbIVph8yokdyLgXF3iZvtgQFpNNM5YCZEMwsfYLMgYrcJyCvTTTQLMUB6EnSLkH4gN9+/rcCNfg1KYqZwG1xqpx/wDEkHETZLKU6tPTWLpUbTU+I6f9XQRYCfbFnL5dm1CmmsqJIBYwsT+Fv72xpUQF2XkfRokoSRzEdTb88AWbh/DztmgpPaow/XGH4XljanxAKfTMkf8A7XOPZKvS8hdQEAdx/wD2B39MWavhxHtSFGo0bCTE/vEEhR6zgKw4Gx+HiTHsBmAY/wDdbGH8M5o3XPHpHMjf/IHFNPD1BajTTIKmXGliZI7Gk0+4374r1fDdBmI03N16Hmjb7qSb7YCfN+E88YK15j/y6TfXlwA8RcMzmVo+awpuCygg5anN5ECF6Ys1fCtNWPxKQSDMyD+6Yp95/uMQU8koBpxUqSy8qmSQdZiCR2GAiOWp5k0RTWoukHzHFOkWki4VAIsPXvt16ZkPFqIq0zQrgIAqkU2uFAAt/Xpjm6cGyoYA5asDtIy83HSQTJj54ychktl84QLgUKtvcAGNvywHT63iahVpwalegSN/KfUp7SUIOOUeJc/XWoop5o5gM8DnZWk9dLoNJjqJiRjL5bLKCPPrLESIrqYNwdrAib4Xc9SUZimKVZ2hjBLMwVlB3D27A/P5A25fjOdVQD+0XM/56MfmSgkdYsL43zviHNVAFq02qR+J6FB/zkG/p2wOo5zNwJzA9Zp0zJ+gIJ/ji62dzK/9ekZ6NTp7wf8AV3jAVMlm6y1V8pWp1CYUrlwDJMRK1uvf39cMXEON8ToIPMNMljADU1LsSRZQjy3XpiLgRrVqgWoyAg0yrLTG7N8XxEGIkD2w+ZPgFOmxcKXqneo51OR77AT0EAYCXhHmmihrR5kDVFr9o2HQe84vUwev0xvTo/2cbonpgPA4zo74kC+2POLYCMpjVkmbYkA743SngIFOJIxsU9MYRIwHgtseylQOisNiAdr3GJlIxW4PahT/ANo/v8sBYCY1dMS6MR1BgIXEnGj0+2JsYYTgKz0uuKmZp/rgg4xDXpCMBwLK0IzdOdJOh5kyCNQtvcR69+2DVDiTu9F3FIsQxgIY5VLDduYAx0wOyZHnoduQiImZe/t/frixw4wtO3Rt+5QfIYA6eMu1ZahCajSqEkpvGiJvc9AfXG/CeJVlFFKTBPMKAkINUaP3mBkcokep2xRyDKWAi2ipcATEJt6x2xJkaoSirXkMgkW3D3kX6YAnlOK1f2laS12QNUIZglMD/LDT8Mbzb1GIC71a7VGYNp8kSQASLNbSoAuT1BxVqVxp1MJ1Okz3NKnc9dsWqeY5z0B8mP8A8a7Xn8sAQzRH7LAKjQJ+L90yLeYR07HBfNVsyVYpmNKkJA0KG5lU7x6xgRXrOMo0CQUI2fsZ/BA+uNuMcTKVWVWIVaIYgE3IWmAfzwHuNValXLuKr03bUUB8pJAAczqJBBkDaN8EP2iqKQq5fyaYNJD/AJILAsJsQQCPTrgO/ED5VNgzgvraVJkkAdh64r8R421NqFJXYD9mR97EqhI/ODgLWf4o1WmalZaZbWEU+XBjTqJJJN/SCL4F8OqqK5JA76TqGyVjpGkL23GJqdVmoKwYnU5LbHenT3uLXP54g4fRmsxO8E7Dfyq3YkHqMAWPil2ii2VpBDCgaiNJ7yB+kGeuBuQqqlXMsKKPFZQF81hyw0GGEMJVrN1xToZua1FSTLOdgBIUj09caJmfKWtUkk66VyBEt519r98Ba8QZ410qGrl1R6aOytrjcgKvw9yLG0jCFl8uVzNgsEGYuCdLSAY/InqLYauIZk1Kde55WVPeHT85nCuGYZ4AEXU7E2IWpAYkAjrbAM+WCFkm8qxiwJIGrfR2BOCg4yjhaZolFjlYMOWZJkjoRHecBDYrpILAVI3/APpPa/YHEHDs3r0EmSyO1wBtqW8DuMA3+FJbMKfWnvMkBnjfHS1oRjmvgqjqrqGRQQydOn3pPvtjpFPh9MD4F+mAmU/1xtPcYi/YV3CjFPM1KYbRpqFtMwoqXH+5TAwBLX/HHgcJZ4dnqrEq1SivQPVYwO0XJP8ALAarxfNI5Q13JUlbMYkGLd8B0yL4kRcctXi+Yb/rVI/3t/PG3+IVetWpboajfzwHUSk9MY8s+v0wq5PiTAAVaIAgQ5qFRETeSZ+V/TG1Tj9MOYoyvcsQf1OAaEp3xBwj/JSOx/U4Wh4gpGYy4n1cz+mL3AtLUCalPSqSdQY7SSbC4j3wDITiNsLHGqboFeizinE6hWdpm4IEwB6k4lymbqsAaNdahj/LrAavk6wfmQcAxMLYwyWwv0/FjKJr5eogP4kOtbWkG2LeW8UZZ9qyqezcp/8AdbAXXxBWf+ziypDLIIIPUX/TEVYiMBw+hkic0SVKoFiQOT42kLaLEbjpHvglR4aojSzmnB1PpssqI6AfLFan5yqxovVGkE2dhYXJMfn74vUfEmahdGYq9+ZluD1gnbY+mA1oZQ0yxDF00OoYJA1tpGixa/YTi1QyJaiKauFKuLMrEyA0/DOmL79jjy8ZzZcVJNQoDpLCmQJIkxNj67+uNs14hd3mrlKLMTEmkVu1rlXvMwZ9dsBZp+H3rI6q6qUqwCweDpp0wfhUwCe+I/2crUqU5JK1EWBMGKaCQJiPQicWa3G9YA/ZaHLIhKjoINmnSeaYjrYY1zXHR5ZAyaU3IlXWq2rWBZgdNyIG5O2A1avTOXZfMGoqVg01tI7+XJ3xa8QcDqefVNyHQILdB5d/i/07euKPGs8gcAFFJgQKrSxYgSFAkXO04zms9XVi+gh3EOddVSwGwI2FuwwFfiiHL0aXmQIFRSGQGYVLwQYmenbFbinh6tVdHRCB5CoI6k01Gq4wO4txR0CCorGmjGFDuwgiW+K8BVJ3teMF+H1z51mYtpVCPNqKxSABIC2E2mJnAWKWVellqQqchDMOZRfkQAixPTpjXhaeY7gSXKnSP/tVh2EC4i2Nv2OoirTVQKa6tKa6hgnsWWSCR8pOAniTO5nKOrU6I++DK4YtpKgG+rlK2JuD1OAIcL8KV0r0XZDCMZ5T+J5n2j9MQVOG1K9KsFYkrVpSeZ7KKm3aZ/PAweK+SmVy7g0yPL0Zl30mx1IGgFb+oxV4Vxp8zUel5WgLDkO7GWmx5YIO5Eb/AKhezXD2pUcwzBlDVA4LKViXS3uB174VaEDOTYgqZk78rbTeZ/KcMGfrVpdoSXjWS1S8XBOswSMB6Cq2bQ2B5YF7hmYHc9idptgGTIZYF1CiJWpFj+4w6mBf6Yxwrw7VRhOy0zTMkWMuZue5A+mNnQqo0hNR1KBL6j0IsZ6xHXF7K8KzAClcqWCggQzkKOqkXA9rH0GAPeC9AzAhlLEpHQmErz+ox0I1oMfiMn1tEn8xjjXFvEdHLVESaIfVDAM7wIMEyCFhovYj64l4T4hNWvVqnMVHUf5P3rGASZHKwKi2A7EGtjBFv0xyzxBXzVXLic1UWokEqvKhSRyki7MAJk9emCrcer5dR+zI1aYB8xiQo3suqf8AjAMuf8V5bL1TTr1NDQpHKxEH1AIBkH6Yiy2bymcYmmaVXYHkMyZIuQJsDjmfiPM5zM1jUOWUkKqkawAoGoyNTbwTt2GNPCrgZh/OptT0p8KuSJ572sIB7zfAdMz2UydC7othJADMY+sDCdlftQyVIMlXKEaHdQ4QFWgtEsRKtESL4iz+XV1ZhUMySFvp09BaGmIM/rjbM5LKoFZeHGrqLanVyhkO3xdWtHXAYo+P+H166UaOWfU7qCVJUd7zvMER1xZ8VBlpO9ICiwKfiiBqAO5nYybgYWONZ6jlq9GrSyXkilzsKlQuWWYsZmRuADeD0w7ZjjFWvQKNkabU302FQEssgj4TN9sArUalYtatUIJkKvNuI0mDLAGWB9hjPEeItlspUatmKzrp0hFd0Jdz1EaCd+sYPt4ay7KrjLi4EqGJEgxF3kYQ/HHDETOlEpKENFGACtEgkMRDCD9d8AxeEfHT5dVpOFemRBQ1AYJE8siVtuIIJ7Ykq/aJTpVyaCKlusuZ6jTaPfbGPC9d8xlpqc7B3WGAJAViACSJ274sZ1Wpmo4QaPJKzASTIPLAkn+E3wBrhnjqr+zoCg1aRM0yRJuQeb36YHcY8WUysPl6f/Y63PUQcEciIoIzTdF/1Rb3gHrivxOgKlO1mGxI3v1k4BWpcZiWp66fomsR6bzvi5l/HebBI1s46aqer85wRyfDtClXN26336bg49mOHqLqZG38b4CDgecekpCvTAZgrBhJKGxAtt1+WBeRyLqoIpuyyVJ009xIO+wMb4jp1AuhpJDCQe4FvdRNr4O52scsCislRncujU3BUBgwAM3BDHaL4Ch+0gWNJjJ70yeg6rJ+H8/ebGQFM1qepCpCs0Oo3VSBGg3mcQUaylSxYOVHPAAuzHpsd+mIDmdDB9OoFdChW6GQe0GPzGAqZjidTyuWukT8OlWcn3jf23xLSakwXXWzNWYJVOVQTHLYSSJ+uLuVz1LLq/3RaFMzTA3mGltoJm2NE4qyghpHqIkAmykdzBH074DXJcLVKlL/AMFEugao5IMahYl+43MfTDtxBskjsK5oUgQIUNqYz1HLyiew6fIqPEfEK6dQG7gx8Jm5gH4d49sU/FPGTmKlQIVp6grWALMUXYmeQDSSY6hcAXzvgmln61Ly6yiipJdqUHXZiDpYaQRCyLjm6SMInE+DVKM0qtM02tem6lWQn4gNZQT05V3n36D4A46i5VadVm1anBYjYMgGp4+H3I6YGeJs9QqVnIHnMVQBlqgBiFQGJS25Mz0wCjlcjX8u1d6YIYEeWABcXDK6rMEbevbAvM0q+tPNbSRADhRqIIYgmGAb4Zu3U73x0sePKQpJTYaSlPV5ZDMdTNpIgC5CG3rOKHF+J5fNV0rBXai9RlQgFSNNLlNjYaiZkRvgOf5XIOraldj3JRjq9CFYgj+GHHwXnqdM1a+abSopqraaPNBc6VEwA1jDdB2OKTZfK+TSrspmqAQq1UaGkBg0Umanpsb9Ti1xrP5WgrUslqrLUCNUZoZQqM3QqAd9wLd7DANNbiWUztGo2WVkgCQ9MQYYKIbVKmYDfUjc45+mU/8AGrpE6TTEgzszT0jePp6nB/I8YpJRemhBaprNPQFCaaYDFT6mR9MCavFKZr0mFVABplgDOqxMsOVRqLdzFsBZ8QZR5Rg+gjVJAEwYETeJ29cBOJ+IqlNAj1qtRWDADW0CLQRYEX6YMcW45RLqUYlTqVWAgfiLGWAtEXwpcWIrLIIAp6mAmZXUigiBafXoMAUy/FKIDK2XlhMQqG0k7yI3B2xcr+KAlRvIy6ofLJl0UNp1jolpmQJPbC7lOHebVVNNJdQDDU7qCNJPxEG8fnG+DPhJMvqr1K1NTTp0ioUu0GprUpBXniQYjcx64A9xbi2YWotM6VpOgM6QxkyCQwBtYH54zxSs2ZUBnUqpBhRBm47XkH+4xo/EqVUeY1EaVd1DaSFcWgaiImeg7W9McT4RS00XomPMH+XqJEiJIMDl1GNh/IHrwzw5Wp0/uaYLUqbyRsTrn8JP/AwKpZYpm6wlQQxWABfVffaPlgR4mz6LQy9EyGShSaNRBLANCSDJJBJ7nBHhPFmY1a9TydVzYEgCGA1HeTA+uAH5/wATBK5oVHWkrWLFNlViJmPT2wRXxHk9Kl8xTYgNIZ2Mc09B2I/rhB4rlqjstas3KHXUSZWS4OlQeZVjoPX3xLmuAZeYMqQTJHmKpBJj8BUAdwcAweJvJr/f5eqW8pAaqhSymiW0sxkA2LdztiXhHFylIZdFo5oUwVWp54RigIIGlgYMQN+mB/CuJUcrqRHpkVaXlEOwPKxJnYfI4r/sNDyz5vDs1qUlWai5KbzAA2wDKPEbU9CHJUVYyNVXMKNr30qY33wq8e4o1fPUWqVKNQEhKiZebJqFi99W5M+mI1yOSRTWGQzlSmLHzCVUGx+MAdJ79O8YKVOJV0p/cZShlEZRDHmcqZMjSBcAde3c4Bw8P+HqKUlRV1K0sST1N9xED0wD8S+Hmo63p+d5YQTpqNCySPxSSpm97Yn4FxUeWqFwBSS7l1GojflPN+f8Mb8B8UDMUs1SrOXqVKZWioWNS6WNtNwQO4kRfAA+E5+p51KkMzXUMfh1AjSFNhK9x1PXvs8/tUKFgNp6mJ9zbf1xzKspytegtVXSujrCsrXRpAbVJlSD09RjoOT4rSqkeXUpkwDcqoPt5mmdjgJQHMiBA36z/CcbCkTudukj1xdo8GzMSKRbtBQiP+7ENbgeYU3oMB6aTf62wHPfC1cOWGoPoSwknmc3ubEi5ttGC751SziklMVBUULy2AgAkR1DenW+F6nTdFkwCYggXm0LY2vPXrgv/h5XmUkwu2zbie18Bik7EkKqgbkoszp1QP3om99u+COUzAVhrQvSMs6oRqDR7HSC0HbriHhWQNVG0Uq+obVKUwIuVM2Y36dDjPCqRUtzfiFx1ULNwfVv0wEfE3V9XlA0wYCrU5yO5aF2PQ+3tiDKHW7Fr6Bp2nWwA1GY32gn8pxtn6RXMNeYUSY9W6T2/hipkKmqu6yRpF4i8/0wEqcOkFEUASpJjm6xEyJiJ9u+JMzWYaEDf5awylbBW/FHexA9/SDLka4Fc0wSCCZj5RPyxmvRbzAwaFYmWNydNvTuf6YCpkcmVCswCUmXS0AQWE8tjI3ifeOhxBUqojhqdM/TUDykAEQJAJ3NxviWg7Cu8sCsQPRr9JsIi2GjwnmAUfSQCqkxO9TmN+hO3pgETLCup84imbc3KQCASIBjSoEA+syNzipVbknWlVWBYKpYRM8t7AWuxgARhkzwR1OXDFVLMUXTIiSYJHTv6DChltb/AIiQHKMBBBBVQxJ2Pe43nAH+CKXRbBUIYKsE6SDBYAzEEC4+W14M/Vg0mc6raavIoEmQyi5LE8pBAmBNsVK2bOUo0aRILkQTtCsZK7+vb+s/Es7UK0NUsVcgGesMkx0HzwEv+IJTrpVpkUiEC7EodQkjSuzCLxud8ezGV8yoioiALBqarFo5TCj4jFzPpipxJ2fM0aKSC/KDExrle4tN4npgnxzgFTJ1fOrWaqE0LFhcBkJJuxAO3rgIuLml5biquphBpFFI8tSSCIG5iGBtA/MdwLhxVmFU0ypmCU1TIUz0lTAkdCcTqGTN1FAJQgGTsSNAt0tP54YqTSwQwoblPsZvta+AVeIlyGRo5AQtwQLzpDAzHlmbSd8bVaarTTTVaahRp0iE8sGJJPczfrGCfGeFU1qIWUiJBAYmWJWD6kBiPW2+B2boFa3JqVXi23NqMtcctgpm2AkoO1RRTYhvhIUsATBhgXEQQwmYP549wbJ1jUFMPRXSOdnKuoYEnRAmZJ6iJk7YFb5gAFtDEFgCV2Y2iLS4nb+ZZ/B9LLUHdq9PVTqQBOqFKm7G8hTNxgL/AIwz9BxTFNI8oIuoASxDQJJF1YiZFuT2GFXhHG2RB5iP5ZYq7kkgmDyEbfFBmLEYaPFjZJWWpllIR1IbSG3m2jXseY/CY9t8CqPAqSpzVXUDS5GowaiydRAUklj0ERvgBFDN6qVR2ViVY6ABIUxOqCe8Xvv64NPwqqy1Ky0DVCTI8wIoDzEXBJBbpi3w/huVq1WdqfnU1jlDzJi4D3KwCDpjob4mqsUrkLRFWkWGlS/Mq6QSDspuQZncGI6gM4j5VXK6VXQ1J9LMG3GpjDnSbCFg72I2OCb8Rp06LVxq1sEdjeCGK/SGB+RxWq8HSkXekwh2DqrElSxYCGBUCIYmTMQb9xeW4WKlAU6lUio1gWcaFYnr1YaNUQTc74AtxXijMqUVYAq8idTBxE/AGgQABPve2A3G88rCihGtaYp7mZVg6gd42+WGBPDFSiaWYchGc2cM4XQRqZQRJ1EMR0AGAmY4GsNBifLRWZrCANJWDM8rTftgI8m9RdJKV1sCqU0VAJkWtPrgrwCpUGcypqAoprKJqBQ4VpXTq1fCeoI+mAVDgVRLipTqMYiV1HTYhoZhE26Xk3xDwvhMPqY1FdWn4QohSJ9xcC354DrHiHimVrmiucoVKeYpsAjIyGA1kaSeZGFyIt3wjZdPuKa68sygDlcwTpJETJM/LDH4upHM1MpWpin5dE0QzrUBZkABJbaywwt2I3wBHBK/+UMglcSSuhqeplBJDEEk7XjAVfIrJLJRphdP/SzBU+4KqIvjOQr5oE6kzQm4nMFhHYDVipnvD7qZbhmZpDmHIG9O0Tf+zjfha0leFXNqdN1fWBNrgX/X+gb5LiXNpJgzsR0sdj8/1wXXME9enWLx0t16jCuXAqgXnSTsDuV2g2iP+Zwbo1ohT0IKkxczb+WAdOBeIFytEpTo6qhdmaTpXmJ2O5MRt1wAUNl62YVh94sBQLzcajt/fyxQTipZ4IP9Qfz3xY434n11QgRF8ocxFmab6mJuTt/DfAYbNjU9VlIZzBBt8IF7wLz07Yiz/C6uWrsdN6ukKTIUWFyYutht1w8eHvFdFERa2nmYhSVmCwEyY27j+WPeNuLPUqvRERTIifh2B1GLsYNhYYBGzFFqFYVWl/NAvTEhWEgqRuPiHT9cVhmQKlR4fmNh2A6xPpiTMVXDklmG0dBM7EXgbG2OgfZVmAwr6liq2ljtGm4sI77++ARuKcFq0KxUC9TnZtDFQAqiQbSN5PfvbGcpwvNUc3UyyOq63dVYghSCLEBkkAgnYY7VxrjtLK0vNrNpWYECSSZ5QBubG2Od1ftXepV8yis0SdKh1EmBzamEkGdgD7g4BIo0moKQ5IZCymGNrmwJA5SOp7jCpU103ZBPId7lSbEMRbcd/UYfON8RbNZutXpJNOrpHP8ADCqFMkTLSCJFjbbC43iSlTqK5y5qeVUlqbH7tlEiHNyJaDBB6DABa9WpXcuYlaZckHoI6T6xG+CNRXfKiqTy06iqehJJ5oOx2n/1DeLD6udZ9VQolIFWVURANQZi0ew1Rq7AAY659m3CaeZyLCvRpN96Q3IAGICkGFsNM6bR8I6zgEDL5Xy3yubqsRR1MCy3bSjldo+m/wDHDZ4uzz5rLVHZV8lXpmjpI1KiAhZn4dc3+Uidm3xd4HpnLTRppTFNSdIAVVE6ncXuSFCwO5wh+DszQr50NXA8piQRzaUL6tGnm5YBFxcdcAIzlWaoVDzB1cxtpIVSDewIg/LFviGd0VKbq3whyRNiBcWBtHf+eHnw39nGXBy9V5qHMGqHBIHwhihXSJB5Jw1p9mWQCFFoaZk6gTrE9AxkgHtgOLZjNVatel5gIVjKjTEwrExcyJAuMacWzGiuJBblBsQCIJvfffHasz9mmTZUUip93swfmi5i4iL9BiDPfZZlKqosOugRqBGoj1kRPqBgOLZLL1GrE6GXU4VeWDE9CbEbXHTBjMcHrSrOQ9PUymAYWYIDSsAmI3M/PHSOM+CloU6b0hWqvTYAlbny4gkAWB0jf0wscZoVadI0WU0o8toBkye/SOvW+AXuML5lIM21OqrEkgWBhmvYASfpgXxfNL5fKQSdNwZvBv7jf+mD2Y5aTKF1ECNMSTNo9ZmIwNz3gfOIOWhWNKGuaRMAiBZZI0g9untgA1LiMgqVUvoWCFC8u0SsCQeabSZEYtcW4m4CmSt79D0Eb3MDuL+2B9TIwxUABygUECBd1EjrIE3OPcSzPmSJABp6pnsR/UfywByrxRDTBdNS6eZWBZdQ3gTdbA9p6Y14Ui6HLIH8xYTWFJp9gp7bkehjvgPUpyhBi4b8MT8JmNonYi2GHJUTe2+n/wCIjfpgLFDiwph6FypADAqDIgSZInfYz3GKfDuC0qVYU3PmKo1CTYMb2F9MC3U4lyaDzSRYsqgMb2vf1xdGS86ulMKagUknT1Fpt+cYAdVyNIHmLIxsOUR5Y03IJNhYACPXbE2WikiUqioyESPiEgCzRO0dzb9NuMKkRpIKkQ1wdJOxnpAwO4pnppwJ1KAFHdei+o6R9cBfTiWhRSGoISAJEgONyTEkCSInc+uLNXNOalGorU1ejpAgMmpVI0qZghiCIsBFrRehQpAKolgy7k3nY7WH5YwMmzffU2fWJLyJDT+ICQBbYegwD742+05aTUGoF2CxUqAalGkkcrRtMESwi+IePeOKOeRfI1Qpkki8kXW28d+vphNzNXL1AfNGsaWuGgrsQO0dYPuIkHGcrkNDjyyrLoiQpiBpAB1dd9v64AVlOEJ5hqS9u5i8EEEjpbbB7IZVEbUFg7C56dYOxj54rV8oUpaiwUhjuN4/iTiF+Elll6jSDMqYA9PUCd8AwcM8NVM3XbyyFNNZJaepgD33wA454er5TMMaynS+kow+EgSLN132PfHQfs4pmhSq1KtRSpAAYm50bz68w98LfGOJnMM9Z45m0opPwrsAAbDcfMnAA6NdYKMw0mJFjF9wJHYnF/N8TFVjUUnSXOmdyqyqj6Lt6YLZytlalEMKeXgEK/3ahg3SwuZixHXC5mcksGCSrHVIJHW3sQdJOAzmT5qBlJncXi46T74H5HxJWoeYU1UjWgEjlMxqa9ryII9fXHqeVelLUja8rPKT3JIkGevoMbZpldlGgioRJBEqRcc0b795v2wBXhXGKZywLoruykl6kOST/usBuZjrfAXOcQpg0qaoTruFBNp/dvAk3M+uB9fhdUVQinlmQIAWIvaLfEe/a8zi3Qy9Pz6TSQQpQrPoYM9RE/UbYAnkw9IBXcLREwsJBHRWO5IkWtIGAHF/EYasCiKEmeUXAus9gWABnf1GC2fzCsdDAFdSyI7MCIt2J/P1wWo5anTHlBFRahMiLN3EmSSN49MBN4Z+y0V8qXzJZczW0vTa5NMbjUJGstMnrt1nDR9k2fVkrUNXOratokCEJE3BkC3qMSZHxlDNS0tqWny1CLBjAEieZY+cg9DhYp59sgA1FESoSUNX4tQaLwbSbbixBwHXeKIpy1YOYQ031e2kzj5m4fUejVdwupYFtVzzQOm8gjD3mPtGzK03p1Kgqq6tqDqCQvXmER9etsXPD/AEfL0w5RYqGqzBRr2I03s2mxj374Bq8BeIEr5am1VDRGUFnmKfMpWGm+sAm09QesYVfG32iNmKoSi5SitlvBc9WsZi4sfQ4X/FxOWrvTFTWrKHVhYaWuCV2B6e4wa+yvwamZdq1dA1JQQFYEa6jWk94F7dxgOgfZz4g8/LinUdmqpJlzJKTa/WNvp8nALhf4J4Ly+Wq+bRDrYgLqJUT1vf88MQOA1Y45/9o1AIEYLEgTvsrbD/ALtsdBt1wteOeDrmMtBJUq6mRGzEKRe2zfkMBzbw/Gtqp0lViAd5AG3eCZx0rgviJanl0yeYrBmxmDt3+uA/hfwTlvJlwzHXUUEMVlVYqJAO5gn54m4pwijl3R0Pl0XHlPB+En8YJ7ifpgK2a8CZfO11zAJRHptq0HSfN1DmggiCJmOuFniP2LVedkqIeXSgHUTOkzAHbD14FqzSdT+BlAHyvHzGGdtsB8zcX4W1NWpsrBkLA6YMFI1dzYmOm2JqbNSSKu4ZRNzYqhkdY5hjtdDwPSGYq1nJq+aH1K6jTLlSdotyi354GeKPsyTMGmaOikVMtOozYBfpHXAcx4KdVcjcgMYN9MARFt4wSy+ZFLN6wL8hN9wQxHtho4n9mLimhoma1lch4SADzQwBGw77+mAVT7P86HDGkWEAGGU/CD62mf1wALj2YD1LGPMqDY36sBIHXv64DZzNBWZVQibT/qvHr0/L3wxZ7wpn4Zly9YMdBBCTDAQ3uNr/AMsCn8MZha6M9Gt8SmpyMLiB+7AmDeevpgJs6dDlXUqxGpRcWK2NrbHvbBjJVCmosLBdh19PfALjDqM4DpfSrNCtJKpy6QZ/9Ija2GDM56mtMMyFWYgQGGgiwDTuDO/TAJ9Gn92wLSGAhoba0Ryy3Lpt0kddmzw7V1E6ZB0g2Not1HUE9zv9VylXVk8taiC50ksIBGqbkwO8yJj1uU4Bmx5pRSsimGJjvG28D3ud8B7jWbJRBNwSx+QJi474vUyNDT0H5YD8cqBlAMyoDkQdxsI+XTBWlDU27FT9L/wwElXMkZekAZGpmIn0AE364hy7K9O6zvEzNv6YK8J4euYoVE0w9Ial0gDltqB9gJ+WASclMyJj+OAjo5FS8sC1JrdptvYzP0+eLa0FSqoURTY6SJ6MAOvWZ/LFzJDmVI3UH+P88TLkHr11pUlljOkWElebqY6HAC6LhZVyOWbjtODPhjwPUztM1jU8pGJ25nMdALgADqcAuIUXYVmCE6CS/pqeACPfBbheZzP7MKFNjSR2ZnqAc2giIH06YC1x/wAP8MoNoOarrUAuaZFTT6soED2wotR+81BXqLT1feqp0R0LGOU/6TsdsMdOilEt5QJGxJuTG5Pz6Ypcc47VzGTp0gsrS1iADzRZbdxcWwC8c6UK1KlBhJBDTePUdACRvg3xIF6XJq7qwgNNiJgweguL9cBq2fqGiFA5GPMfiAC9OYQCYjp8sNHhjwc+fy71EZQ6kgq0qWB+E6x8MC2364APwTijkl2vpbS0SRHWLXN5wb45lVzNHSrjffeGkQd9rfLfocTcK+zyumum5RXJLFfMme1oMiLyMQ1+HjLs1OqgJ2JmRP8Ap2Ox7YBBejUeoyERokELJkLJJk9LHpsBhw4PxR0AYamUiAReDG9rwRe2GL/DGXLfc0QvmIyvqKh2kQWEw0QNrbe+E7ICrkmitTIEXE8t4IOof3/ACuU01KnmEhmTa0jabgiDv+uCfGPHSDJpQpqacw7uOU61aZpx11AXMbfPC3leKCrXfyToBAZywmD0AH4pH8LY04tlRoXSysPMSRBBAJmYO3UWjfAHKGdz+YrBFd6hY2bU1hMd+UC17Y7lQQhQGMsAJPcwJP1xwnhnFvLKVaRAdTuNrE2PcEflOOkcP+0mlX1CmjBlmQ7ACRuLSZ9/6YC94i8bUsnVSm4YlgC0EDShJEifiMjYdsWPEuaH7I5ALagpUKpJJkEQIkbdrY5VxPxOamdLVF0t5kaA0ygMoQxkBQIvGx2nBnhf2uVK71UiijaSKbjUVDjve4+kEg3BwDRwHxbl62ujrFOoKtQBGsYZ2IHQahJBWdxix4up0xlmB6vTgTe1RT+k/XHEc42YyrLWr0iUqFufUDLTMnTsdzbv6YePGvEUzr5Q066halOQo/CzHm1E/IdwBOAKcUzJyVLiKo8PNLQQNteowPXST/DpgT4S8XVKXmUzUTTo1BqhhVefWJJE27xjTx3mGR6VBypdVptXdRAqVDYM2xbSotPeeuBvidKdRqKnmQA62A0G4UBDB6am674DrnDuLLWpiosdjfY+3TF9agOOf/Zhl3VKwAY0dQFNmNyUsQfkww/0l5emA2dcZNhhO439oeXWnWXL1VetTIGmDtI1QYg22Ptiz4B4zWzVF3rSBqGjUAG0lZvHSdj7xgGaMZKemFHxf45OTr0qCU1ZnGoltQAEkAco3thh4VxZMxTDIyzpBZQZKkjY+xtgIeIeHMvW1eZSQlhBOxP/AKhfHMeM+F6NTiYytOofLalKaW1hKgvpJuI5NvXHYeuKdPgNBahqrSRajTLBYN9/rgPnfxR9m2Zy10pl16lLgWjY3P8AzjbwspbNu1wWpS4KkaXBQEex+Ie8fhx9GNRVrESMAc34Pyqv5q0UVzILKAJBg373AwHEKVAkvMC8ReBuI3gxv84wa4EJpsh6Art2t1vEYq5Dg9QappMAzEjkPYd/acEMtwogsysy9TA3iNuxt0wBzwFU++cW56Lj5xhL4m4FISbF1mDH4l6+kYePBlKM4khlUK0kqYAIi5NhhU4/wcgnlYqHPTpzaT+mAuuFWohB3Xoe3/OCPCazU85l2Q31/K9r+l8LHD+DNSYkFyp2VgbWAmTJ6beuG7wdS1Z1A4MaX9vhOAk454S/ZUd2q2rNoNOLMNRc3Pb27YBeJ+LaKFRgRyqFQe4gfSScMnj0nz0pIDpprJiTDMf5AfXCB4vp1GpIgRjLgmAZi99vzwEa8cqO37OpkEmWiSF3a82Mz07Y3/xEioUMKFCwPfaINtjaPyjFHh+QNJyQjE6DBgAXKwJgXt19caUsu75hywOmBeN9rX69/lgGGpV+71HuPzIH8Zw2/Zjx2nSqZilVYKsCoCxsNIg7+hP/AG4S6qN5ZAEWFz2nA7JI71mYiyjT89xqvc3+n5B0fL5fOVa1bM5NqVVXdiFdudAZsZIi20fXCxnPETJmHTMgLUU63lQNJCgaQPaPf1xFk87VpnUjMp7qSD7Wwv8AjqjVq11rEsdVMHUSTJUkNJjew+UYDqHhjxDlc+uY85YWkmpiGIlRYsYvIkReN7dccyzXiJ6tXyqDOEJIpqzatKSGgz2E7d+9sAeGcWqU0dQWQVYUkWBUESpPYQNsEfCtOarOReCQI6ltwZ7W/wCMAx/4ZVu1MqWNyfhUm1iLmxFiIsCMYq8Pq1wWJUMXQaS5Flk6QSTJnvEgRi5ks4fM0zFh7Xn+/niPiFXVQKDqGYR+8JK/ywAbKZpkqinBAa2mOcPPYSTJwU4nk62rSulTEsCZJcmxMRAgDriPJcXNby3IXXBGuLxAvPeTHvJxbzmSZmNRXItzKb7Dv7Af0wA/hzEVKr1zLPT8qOYsBFmubxAg9ROLVHyqdKitOmTUALVCwuYIKgSNiQP0wI41mGCFxvTI36qbHb1/T1xbyFBq1LmZlMCdJ6H8M3juSL4AxwbO1cyjUMwwemKfmhQvwt8SxI5gbiJx7jOdyysFp1pcQz025SLAiOjSLHrGK/DMgKHmvramKQg3sVKzpgkiP6YqcX8Io2YapLMGOsMNiLHedhgNfEWYclSTJ0gGSTcER1HSfoIxrTzGtonUQoJk233J2FxFsDuO54yP9ykxv1t9Ri9w+mUTVF6gDOD67AT+72PrgLOf45m8kAuXLrruSjSNMDtsfe+Oi+EPFb1+EVmqVAa1NaisSQDsdJPzkA+gwjZZYOkmCbgyuqBuQs3G04V+KUKmWGotqU1W19AQ2xIG5tYz2wBPP56hQzBTLuyuGZTVRAEKtHxSBCwVJ3g4aMh4srcOylF2Ot3IarrvIvyyL2EARthV4V4gBpkGmTrJsUN1YwDI5bAgX/liv4k4krZVUEq6aVKt8UaYB7Ge9/1wD19q2UUo2ZFd1aulIhTEU6UX2uxYm0dmicLfhDxH/h1NalFjVDyJeQgJiQRYpdZF4wr1uM1XXTmW1LporzTZVuoj/axODFZDKU6SgHlcr92oYq4BMSBdSTB9OowHc/DPi6nmcu1VoQ0wTUUTYAE6hO4IB+nrhf8ABX2g5jOZs06iUlpOrvSiQwCxymY1WM7d4OOd+E/E9TKvmatOnYoy6Csqbz84jsd8LeQ8UZilm0rJJrrUappBlOaSw8sDkkEi0W7YD6k02xWzrQPn/PFLwl4oTiGWSvT5dwy9Vcbr+c/PBDPG1u+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hQSERUUExQVFRUWGRwaFxgYFxwbGhwYHR0aIB4YGxsbHCYeGBojHhscIC8gIycpLCwsHB8xNTAqNSYrLCkBCQoKBQUFDQUFDSkYEhgpKSkpKSkpKSkpKSkpKSkpKSkpKSkpKSkpKSkpKSkpKSkpKSkpKSkpKSkpKSkpKSkpKf/AABEIALABHgMBIgACEQEDEQH/xAAcAAACAgMBAQAAAAAAAAAAAAAFBgMEAQIHAAj/xABDEAACAQIEBAQDBQYFAgUFAAABAhEDIQAEEjEFIkFRBhNhcTKBkQcjQqGxFFLB0eHwFTNicvFDkiRjgqKyU4OTwtP/xAAUAQEAAAAAAAAAAAAAAAAAAAAA/8QAFBEBAAAAAAAAAAAAAAAAAAAAAP/aAAwDAQACEQMRAD8A7LSfviRTiBBidBgNwcexicZnAZBxlmtgNU8T0QzA6uWQGjlcj4lQ9SPl1iYOKHGvEuhIejC1AQBUNyNrqOnzwBjNccoUzDVUn90HUx9NKyfywNy3jGgWbUxQTYsItAFxuLz0whZLgKSHl5mUlrD3BF7dMbDLGQvm6Cdtbafe+oAfPAdRyvFaNT/Lq039FcE/QGcWScc24OcxQcsPLzJAOm+oqvUgqxgn1uYsMMfDPGiPPmKEgT8Yg+2oLf0wDIXxE7zivkOL0q4mk4buOo9wb4nYYCOqTiLzD/XGzKZxqXjAZR7Y0zNZlRmHTv8A8YwzELIBaBsNz6CSBPzxzXin2tB2NKnTancAlwJHNBm8Lt64DqE3xlmOFDgnjo16i0zRJZjujCPUkE2AHrhqnAeapiHXfG1VvT5XxB/d9sBL5sf3+WJNWKgPfEqE/LATSDjygYicxGMxtAtgJS3XGHf+GNNNsewG5aAL741Yn+/54jFTG6GRgMF8YKSbYkVcbqmAxBiwx4VIxLp+eI3p3wGhq40pN3xJoxG249MBDmmPTY774qPS6nFuqbDENWkSLfz74A3RuAe4xPpxBTBAHtjXO8Sp0VDVXVFJABZgBJ6ScBajC/4l4jUAKItMJpOpndRNrhQWBMD88Fn4lRYEGpSIIuNakEfWIwiZ/gFM1n0ZijTok2AqSQI7KJN564CLI8XqBx94dFMsuhVC8vllgCFF4PXt88QcWyzOwZq/mMRHwkbnZS8AC+Cw4flVmK9Vg2qdNJuq6YkrGx6nAbKeU1fTSSoQLxpRn5CPi1aVHTYnAFM3mHO1LUvSCh/JWP64o1uJ1VdGFKpysNUqbqYDD4YmLj2GDlXNKfioPfocmrdf9NTvilmsxSP4Am4k5R1+cgnAVMtxur+01wKz6ULSnl09AgmCOpIt0G2KFHMCrSr1auioxMAmkFhpQbiL82/ti7QoZam9WqtdWNbVqUysajJI+7/UnGOHLQpIyh1YEzdyGBlf/L2t+ZwAXK5rS2pWKsPhZTBHpP0x0fw1x4ZinDFfNWzAdR+8B2PUdDhQp0MrESoif+rTvf8A1IO2Lvhv9jpVPMYgMPgJKPEkyfupgxAk9zgHh1xppnFb/HsuR/n0fm6g/QkYiz+TeuNIqaKRF9HxNPZtlX2kn0G4KPjLxkYNDK6pmKlVYt3RCbT0LdJte452lHmX7tRe5tNyfS/8Zx0DjvgWoil6NRmj/p6Zbe8H8XeDhWp+HK5YFqWZ06gCfLvvuJjp6YDejXZYdEYNTI513AvFvl1HSJvh+8OeK1rfd1QadWBvYN6r6+n/ABhTzPDsytjSq6QCA2jdTeDE26wfXA2pVKmGJJGykGQOwt0OA6+y4r1FgzhQ8NeMWJFKtLHZHCkn/a1pPv8AXvhuZ8BhBiWkuI1v1xIMBs0dMYT648KZ+eJAPXAR3xnTFzjxH9MeZo/5wGumb/3/AM4yMZWnfG+if44DwqYlCziurdjbE4OA3Bx5jbHhjV8B6cQuvXG7jriNsBFWiJxFAI/niV9p3xTrGB13wFGr9ofRcudt2qqB+QP9jCz4r41WztLyilKkA0h1dywsQd1AggkR/LCQldNQ1q+uYEMeaLzpLAgDa9uk9MEMuaIgfs1QzYkkWtPc7i/0wBHIZ50003ZaTiAogaWgbq5Et7TODNbIVph8yokdyLgXF3iZvtgQFpNNM5YCZEMwsfYLMgYrcJyCvTTTQLMUB6EnSLkH4gN9+/rcCNfg1KYqZwG1xqpx/wDEkHETZLKU6tPTWLpUbTU+I6f9XQRYCfbFnL5dm1CmmsqJIBYwsT+Fv72xpUQF2XkfRokoSRzEdTb88AWbh/DztmgpPaow/XGH4XljanxAKfTMkf8A7XOPZKvS8hdQEAdx/wD2B39MWavhxHtSFGo0bCTE/vEEhR6zgKw4Gx+HiTHsBmAY/wDdbGH8M5o3XPHpHMjf/IHFNPD1BajTTIKmXGliZI7Gk0+4374r1fDdBmI03N16Hmjb7qSb7YCfN+E88YK15j/y6TfXlwA8RcMzmVo+awpuCygg5anN5ECF6Ys1fCtNWPxKQSDMyD+6Yp95/uMQU8koBpxUqSy8qmSQdZiCR2GAiOWp5k0RTWoukHzHFOkWki4VAIsPXvt16ZkPFqIq0zQrgIAqkU2uFAAt/Xpjm6cGyoYA5asDtIy83HSQTJj54ychktl84QLgUKtvcAGNvywHT63iahVpwalegSN/KfUp7SUIOOUeJc/XWoop5o5gM8DnZWk9dLoNJjqJiRjL5bLKCPPrLESIrqYNwdrAib4Xc9SUZimKVZ2hjBLMwVlB3D27A/P5A25fjOdVQD+0XM/56MfmSgkdYsL43zviHNVAFq02qR+J6FB/zkG/p2wOo5zNwJzA9Zp0zJ+gIJ/ji62dzK/9ekZ6NTp7wf8AV3jAVMlm6y1V8pWp1CYUrlwDJMRK1uvf39cMXEON8ToIPMNMljADU1LsSRZQjy3XpiLgRrVqgWoyAg0yrLTG7N8XxEGIkD2w+ZPgFOmxcKXqneo51OR77AT0EAYCXhHmmihrR5kDVFr9o2HQe84vUwev0xvTo/2cbonpgPA4zo74kC+2POLYCMpjVkmbYkA743SngIFOJIxsU9MYRIwHgtseylQOisNiAdr3GJlIxW4PahT/ANo/v8sBYCY1dMS6MR1BgIXEnGj0+2JsYYTgKz0uuKmZp/rgg4xDXpCMBwLK0IzdOdJOh5kyCNQtvcR69+2DVDiTu9F3FIsQxgIY5VLDduYAx0wOyZHnoduQiImZe/t/frixw4wtO3Rt+5QfIYA6eMu1ZahCajSqEkpvGiJvc9AfXG/CeJVlFFKTBPMKAkINUaP3mBkcokep2xRyDKWAi2ipcATEJt6x2xJkaoSirXkMgkW3D3kX6YAnlOK1f2laS12QNUIZglMD/LDT8Mbzb1GIC71a7VGYNp8kSQASLNbSoAuT1BxVqVxp1MJ1Okz3NKnc9dsWqeY5z0B8mP8A8a7Xn8sAQzRH7LAKjQJ+L90yLeYR07HBfNVsyVYpmNKkJA0KG5lU7x6xgRXrOMo0CQUI2fsZ/BA+uNuMcTKVWVWIVaIYgE3IWmAfzwHuNValXLuKr03bUUB8pJAAczqJBBkDaN8EP2iqKQq5fyaYNJD/AJILAsJsQQCPTrgO/ED5VNgzgvraVJkkAdh64r8R421NqFJXYD9mR97EqhI/ODgLWf4o1WmalZaZbWEU+XBjTqJJJN/SCL4F8OqqK5JA76TqGyVjpGkL23GJqdVmoKwYnU5LbHenT3uLXP54g4fRmsxO8E7Dfyq3YkHqMAWPil2ii2VpBDCgaiNJ7yB+kGeuBuQqqlXMsKKPFZQF81hyw0GGEMJVrN1xToZua1FSTLOdgBIUj09caJmfKWtUkk66VyBEt519r98Ba8QZ410qGrl1R6aOytrjcgKvw9yLG0jCFl8uVzNgsEGYuCdLSAY/InqLYauIZk1Kde55WVPeHT85nCuGYZ4AEXU7E2IWpAYkAjrbAM+WCFkm8qxiwJIGrfR2BOCg4yjhaZolFjlYMOWZJkjoRHecBDYrpILAVI3/APpPa/YHEHDs3r0EmSyO1wBtqW8DuMA3+FJbMKfWnvMkBnjfHS1oRjmvgqjqrqGRQQydOn3pPvtjpFPh9MD4F+mAmU/1xtPcYi/YV3CjFPM1KYbRpqFtMwoqXH+5TAwBLX/HHgcJZ4dnqrEq1SivQPVYwO0XJP8ALAarxfNI5Q13JUlbMYkGLd8B0yL4kRcctXi+Yb/rVI/3t/PG3+IVetWpboajfzwHUSk9MY8s+v0wq5PiTAAVaIAgQ5qFRETeSZ+V/TG1Tj9MOYoyvcsQf1OAaEp3xBwj/JSOx/U4Wh4gpGYy4n1cz+mL3AtLUCalPSqSdQY7SSbC4j3wDITiNsLHGqboFeizinE6hWdpm4IEwB6k4lymbqsAaNdahj/LrAavk6wfmQcAxMLYwyWwv0/FjKJr5eogP4kOtbWkG2LeW8UZZ9qyqezcp/8AdbAXXxBWf+ziypDLIIIPUX/TEVYiMBw+hkic0SVKoFiQOT42kLaLEbjpHvglR4aojSzmnB1PpssqI6AfLFan5yqxovVGkE2dhYXJMfn74vUfEmahdGYq9+ZluD1gnbY+mA1oZQ0yxDF00OoYJA1tpGixa/YTi1QyJaiKauFKuLMrEyA0/DOmL79jjy8ZzZcVJNQoDpLCmQJIkxNj67+uNs14hd3mrlKLMTEmkVu1rlXvMwZ9dsBZp+H3rI6q6qUqwCweDpp0wfhUwCe+I/2crUqU5JK1EWBMGKaCQJiPQicWa3G9YA/ZaHLIhKjoINmnSeaYjrYY1zXHR5ZAyaU3IlXWq2rWBZgdNyIG5O2A1avTOXZfMGoqVg01tI7+XJ3xa8QcDqefVNyHQILdB5d/i/07euKPGs8gcAFFJgQKrSxYgSFAkXO04zms9XVi+gh3EOddVSwGwI2FuwwFfiiHL0aXmQIFRSGQGYVLwQYmenbFbinh6tVdHRCB5CoI6k01Gq4wO4txR0CCorGmjGFDuwgiW+K8BVJ3teMF+H1z51mYtpVCPNqKxSABIC2E2mJnAWKWVellqQqchDMOZRfkQAixPTpjXhaeY7gSXKnSP/tVh2EC4i2Nv2OoirTVQKa6tKa6hgnsWWSCR8pOAniTO5nKOrU6I++DK4YtpKgG+rlK2JuD1OAIcL8KV0r0XZDCMZ5T+J5n2j9MQVOG1K9KsFYkrVpSeZ7KKm3aZ/PAweK+SmVy7g0yPL0Zl30mx1IGgFb+oxV4Vxp8zUel5WgLDkO7GWmx5YIO5Eb/AKhezXD2pUcwzBlDVA4LKViXS3uB174VaEDOTYgqZk78rbTeZ/KcMGfrVpdoSXjWS1S8XBOswSMB6Cq2bQ2B5YF7hmYHc9idptgGTIZYF1CiJWpFj+4w6mBf6Yxwrw7VRhOy0zTMkWMuZue5A+mNnQqo0hNR1KBL6j0IsZ6xHXF7K8KzAClcqWCggQzkKOqkXA9rH0GAPeC9AzAhlLEpHQmErz+ox0I1oMfiMn1tEn8xjjXFvEdHLVESaIfVDAM7wIMEyCFhovYj64l4T4hNWvVqnMVHUf5P3rGASZHKwKi2A7EGtjBFv0xyzxBXzVXLic1UWokEqvKhSRyki7MAJk9emCrcer5dR+zI1aYB8xiQo3suqf8AjAMuf8V5bL1TTr1NDQpHKxEH1AIBkH6Yiy2bymcYmmaVXYHkMyZIuQJsDjmfiPM5zM1jUOWUkKqkawAoGoyNTbwTt2GNPCrgZh/OptT0p8KuSJ572sIB7zfAdMz2UydC7othJADMY+sDCdlftQyVIMlXKEaHdQ4QFWgtEsRKtESL4iz+XV1ZhUMySFvp09BaGmIM/rjbM5LKoFZeHGrqLanVyhkO3xdWtHXAYo+P+H166UaOWfU7qCVJUd7zvMER1xZ8VBlpO9ICiwKfiiBqAO5nYybgYWONZ6jlq9GrSyXkilzsKlQuWWYsZmRuADeD0w7ZjjFWvQKNkabU302FQEssgj4TN9sArUalYtatUIJkKvNuI0mDLAGWB9hjPEeItlspUatmKzrp0hFd0Jdz1EaCd+sYPt4ay7KrjLi4EqGJEgxF3kYQ/HHDETOlEpKENFGACtEgkMRDCD9d8AxeEfHT5dVpOFemRBQ1AYJE8siVtuIIJ7Ykq/aJTpVyaCKlusuZ6jTaPfbGPC9d8xlpqc7B3WGAJAViACSJ274sZ1Wpmo4QaPJKzASTIPLAkn+E3wBrhnjqr+zoCg1aRM0yRJuQeb36YHcY8WUysPl6f/Y63PUQcEciIoIzTdF/1Rb3gHrivxOgKlO1mGxI3v1k4BWpcZiWp66fomsR6bzvi5l/HebBI1s46aqer85wRyfDtClXN26336bg49mOHqLqZG38b4CDgecekpCvTAZgrBhJKGxAtt1+WBeRyLqoIpuyyVJ009xIO+wMb4jp1AuhpJDCQe4FvdRNr4O52scsCislRncujU3BUBgwAM3BDHaL4Ch+0gWNJjJ70yeg6rJ+H8/ebGQFM1qepCpCs0Oo3VSBGg3mcQUaylSxYOVHPAAuzHpsd+mIDmdDB9OoFdChW6GQe0GPzGAqZjidTyuWukT8OlWcn3jf23xLSakwXXWzNWYJVOVQTHLYSSJ+uLuVz1LLq/3RaFMzTA3mGltoJm2NE4qyghpHqIkAmykdzBH074DXJcLVKlL/AMFEugao5IMahYl+43MfTDtxBskjsK5oUgQIUNqYz1HLyiew6fIqPEfEK6dQG7gx8Jm5gH4d49sU/FPGTmKlQIVp6grWALMUXYmeQDSSY6hcAXzvgmln61Ly6yiipJdqUHXZiDpYaQRCyLjm6SMInE+DVKM0qtM02tem6lWQn4gNZQT05V3n36D4A46i5VadVm1anBYjYMgGp4+H3I6YGeJs9QqVnIHnMVQBlqgBiFQGJS25Mz0wCjlcjX8u1d6YIYEeWABcXDK6rMEbevbAvM0q+tPNbSRADhRqIIYgmGAb4Zu3U73x0sePKQpJTYaSlPV5ZDMdTNpIgC5CG3rOKHF+J5fNV0rBXai9RlQgFSNNLlNjYaiZkRvgOf5XIOraldj3JRjq9CFYgj+GHHwXnqdM1a+abSopqraaPNBc6VEwA1jDdB2OKTZfK+TSrspmqAQq1UaGkBg0Umanpsb9Ti1xrP5WgrUslqrLUCNUZoZQqM3QqAd9wLd7DANNbiWUztGo2WVkgCQ9MQYYKIbVKmYDfUjc45+mU/8AGrpE6TTEgzszT0jePp6nB/I8YpJRemhBaprNPQFCaaYDFT6mR9MCavFKZr0mFVABplgDOqxMsOVRqLdzFsBZ8QZR5Rg+gjVJAEwYETeJ29cBOJ+IqlNAj1qtRWDADW0CLQRYEX6YMcW45RLqUYlTqVWAgfiLGWAtEXwpcWIrLIIAp6mAmZXUigiBafXoMAUy/FKIDK2XlhMQqG0k7yI3B2xcr+KAlRvIy6ofLJl0UNp1jolpmQJPbC7lOHebVVNNJdQDDU7qCNJPxEG8fnG+DPhJMvqr1K1NTTp0ioUu0GprUpBXniQYjcx64A9xbi2YWotM6VpOgM6QxkyCQwBtYH54zxSs2ZUBnUqpBhRBm47XkH+4xo/EqVUeY1EaVd1DaSFcWgaiImeg7W9McT4RS00XomPMH+XqJEiJIMDl1GNh/IHrwzw5Wp0/uaYLUqbyRsTrn8JP/AwKpZYpm6wlQQxWABfVffaPlgR4mz6LQy9EyGShSaNRBLANCSDJJBJ7nBHhPFmY1a9TydVzYEgCGA1HeTA+uAH5/wATBK5oVHWkrWLFNlViJmPT2wRXxHk9Kl8xTYgNIZ2Mc09B2I/rhB4rlqjstas3KHXUSZWS4OlQeZVjoPX3xLmuAZeYMqQTJHmKpBJj8BUAdwcAweJvJr/f5eqW8pAaqhSymiW0sxkA2LdztiXhHFylIZdFo5oUwVWp54RigIIGlgYMQN+mB/CuJUcrqRHpkVaXlEOwPKxJnYfI4r/sNDyz5vDs1qUlWai5KbzAA2wDKPEbU9CHJUVYyNVXMKNr30qY33wq8e4o1fPUWqVKNQEhKiZebJqFi99W5M+mI1yOSRTWGQzlSmLHzCVUGx+MAdJ79O8YKVOJV0p/cZShlEZRDHmcqZMjSBcAde3c4Bw8P+HqKUlRV1K0sST1N9xED0wD8S+Hmo63p+d5YQTpqNCySPxSSpm97Yn4FxUeWqFwBSS7l1GojflPN+f8Mb8B8UDMUs1SrOXqVKZWioWNS6WNtNwQO4kRfAA+E5+p51KkMzXUMfh1AjSFNhK9x1PXvs8/tUKFgNp6mJ9zbf1xzKspytegtVXSujrCsrXRpAbVJlSD09RjoOT4rSqkeXUpkwDcqoPt5mmdjgJQHMiBA36z/CcbCkTudukj1xdo8GzMSKRbtBQiP+7ENbgeYU3oMB6aTf62wHPfC1cOWGoPoSwknmc3ubEi5ttGC751SziklMVBUULy2AgAkR1DenW+F6nTdFkwCYggXm0LY2vPXrgv/h5XmUkwu2zbie18Bik7EkKqgbkoszp1QP3om99u+COUzAVhrQvSMs6oRqDR7HSC0HbriHhWQNVG0Uq+obVKUwIuVM2Y36dDjPCqRUtzfiFx1ULNwfVv0wEfE3V9XlA0wYCrU5yO5aF2PQ+3tiDKHW7Fr6Bp2nWwA1GY32gn8pxtn6RXMNeYUSY9W6T2/hipkKmqu6yRpF4i8/0wEqcOkFEUASpJjm6xEyJiJ9u+JMzWYaEDf5awylbBW/FHexA9/SDLka4Fc0wSCCZj5RPyxmvRbzAwaFYmWNydNvTuf6YCpkcmVCswCUmXS0AQWE8tjI3ifeOhxBUqojhqdM/TUDykAEQJAJ3NxviWg7Cu8sCsQPRr9JsIi2GjwnmAUfSQCqkxO9TmN+hO3pgETLCup84imbc3KQCASIBjSoEA+syNzipVbknWlVWBYKpYRM8t7AWuxgARhkzwR1OXDFVLMUXTIiSYJHTv6DChltb/AIiQHKMBBBBVQxJ2Pe43nAH+CKXRbBUIYKsE6SDBYAzEEC4+W14M/Vg0mc6raavIoEmQyi5LE8pBAmBNsVK2bOUo0aRILkQTtCsZK7+vb+s/Es7UK0NUsVcgGesMkx0HzwEv+IJTrpVpkUiEC7EodQkjSuzCLxud8ezGV8yoioiALBqarFo5TCj4jFzPpipxJ2fM0aKSC/KDExrle4tN4npgnxzgFTJ1fOrWaqE0LFhcBkJJuxAO3rgIuLml5biquphBpFFI8tSSCIG5iGBtA/MdwLhxVmFU0ypmCU1TIUz0lTAkdCcTqGTN1FAJQgGTsSNAt0tP54YqTSwQwoblPsZvta+AVeIlyGRo5AQtwQLzpDAzHlmbSd8bVaarTTTVaahRp0iE8sGJJPczfrGCfGeFU1qIWUiJBAYmWJWD6kBiPW2+B2boFa3JqVXi23NqMtcctgpm2AkoO1RRTYhvhIUsATBhgXEQQwmYP549wbJ1jUFMPRXSOdnKuoYEnRAmZJ6iJk7YFb5gAFtDEFgCV2Y2iLS4nb+ZZ/B9LLUHdq9PVTqQBOqFKm7G8hTNxgL/AIwz9BxTFNI8oIuoASxDQJJF1YiZFuT2GFXhHG2RB5iP5ZYq7kkgmDyEbfFBmLEYaPFjZJWWpllIR1IbSG3m2jXseY/CY9t8CqPAqSpzVXUDS5GowaiydRAUklj0ERvgBFDN6qVR2ViVY6ABIUxOqCe8Xvv64NPwqqy1Ky0DVCTI8wIoDzEXBJBbpi3w/huVq1WdqfnU1jlDzJi4D3KwCDpjob4mqsUrkLRFWkWGlS/Mq6QSDspuQZncGI6gM4j5VXK6VXQ1J9LMG3GpjDnSbCFg72I2OCb8Rp06LVxq1sEdjeCGK/SGB+RxWq8HSkXekwh2DqrElSxYCGBUCIYmTMQb9xeW4WKlAU6lUio1gWcaFYnr1YaNUQTc74AtxXijMqUVYAq8idTBxE/AGgQABPve2A3G88rCihGtaYp7mZVg6gd42+WGBPDFSiaWYchGc2cM4XQRqZQRJ1EMR0AGAmY4GsNBifLRWZrCANJWDM8rTftgI8m9RdJKV1sCqU0VAJkWtPrgrwCpUGcypqAoprKJqBQ4VpXTq1fCeoI+mAVDgVRLipTqMYiV1HTYhoZhE26Xk3xDwvhMPqY1FdWn4QohSJ9xcC354DrHiHimVrmiucoVKeYpsAjIyGA1kaSeZGFyIt3wjZdPuKa68sygDlcwTpJETJM/LDH4upHM1MpWpin5dE0QzrUBZkABJbaywwt2I3wBHBK/+UMglcSSuhqeplBJDEEk7XjAVfIrJLJRphdP/SzBU+4KqIvjOQr5oE6kzQm4nMFhHYDVipnvD7qZbhmZpDmHIG9O0Tf+zjfha0leFXNqdN1fWBNrgX/X+gb5LiXNpJgzsR0sdj8/1wXXME9enWLx0t16jCuXAqgXnSTsDuV2g2iP+Zwbo1ohT0IKkxczb+WAdOBeIFytEpTo6qhdmaTpXmJ2O5MRt1wAUNl62YVh94sBQLzcajt/fyxQTipZ4IP9Qfz3xY434n11QgRF8ocxFmab6mJuTt/DfAYbNjU9VlIZzBBt8IF7wLz07Yiz/C6uWrsdN6ukKTIUWFyYutht1w8eHvFdFERa2nmYhSVmCwEyY27j+WPeNuLPUqvRERTIifh2B1GLsYNhYYBGzFFqFYVWl/NAvTEhWEgqRuPiHT9cVhmQKlR4fmNh2A6xPpiTMVXDklmG0dBM7EXgbG2OgfZVmAwr6liq2ljtGm4sI77++ARuKcFq0KxUC9TnZtDFQAqiQbSN5PfvbGcpwvNUc3UyyOq63dVYghSCLEBkkAgnYY7VxrjtLK0vNrNpWYECSSZ5QBubG2Od1ftXepV8yis0SdKh1EmBzamEkGdgD7g4BIo0moKQ5IZCymGNrmwJA5SOp7jCpU103ZBPId7lSbEMRbcd/UYfON8RbNZutXpJNOrpHP8ADCqFMkTLSCJFjbbC43iSlTqK5y5qeVUlqbH7tlEiHNyJaDBB6DABa9WpXcuYlaZckHoI6T6xG+CNRXfKiqTy06iqehJJ5oOx2n/1DeLD6udZ9VQolIFWVURANQZi0ew1Rq7AAY659m3CaeZyLCvRpN96Q3IAGICkGFsNM6bR8I6zgEDL5Xy3yubqsRR1MCy3bSjldo+m/wDHDZ4uzz5rLVHZV8lXpmjpI1KiAhZn4dc3+Uidm3xd4HpnLTRppTFNSdIAVVE6ncXuSFCwO5wh+DszQr50NXA8piQRzaUL6tGnm5YBFxcdcAIzlWaoVDzB1cxtpIVSDewIg/LFviGd0VKbq3whyRNiBcWBtHf+eHnw39nGXBy9V5qHMGqHBIHwhihXSJB5Jw1p9mWQCFFoaZk6gTrE9AxkgHtgOLZjNVatel5gIVjKjTEwrExcyJAuMacWzGiuJBblBsQCIJvfffHasz9mmTZUUip93swfmi5i4iL9BiDPfZZlKqosOugRqBGoj1kRPqBgOLZLL1GrE6GXU4VeWDE9CbEbXHTBjMcHrSrOQ9PUymAYWYIDSsAmI3M/PHSOM+CloU6b0hWqvTYAlbny4gkAWB0jf0wscZoVadI0WU0o8toBkye/SOvW+AXuML5lIM21OqrEkgWBhmvYASfpgXxfNL5fKQSdNwZvBv7jf+mD2Y5aTKF1ECNMSTNo9ZmIwNz3gfOIOWhWNKGuaRMAiBZZI0g9untgA1LiMgqVUvoWCFC8u0SsCQeabSZEYtcW4m4CmSt79D0Eb3MDuL+2B9TIwxUABygUECBd1EjrIE3OPcSzPmSJABp6pnsR/UfywByrxRDTBdNS6eZWBZdQ3gTdbA9p6Y14Ui6HLIH8xYTWFJp9gp7bkehjvgPUpyhBi4b8MT8JmNonYi2GHJUTe2+n/wCIjfpgLFDiwph6FypADAqDIgSZInfYz3GKfDuC0qVYU3PmKo1CTYMb2F9MC3U4lyaDzSRYsqgMb2vf1xdGS86ulMKagUknT1Fpt+cYAdVyNIHmLIxsOUR5Y03IJNhYACPXbE2WikiUqioyESPiEgCzRO0dzb9NuMKkRpIKkQ1wdJOxnpAwO4pnppwJ1KAFHdei+o6R9cBfTiWhRSGoISAJEgONyTEkCSInc+uLNXNOalGorU1ejpAgMmpVI0qZghiCIsBFrRehQpAKolgy7k3nY7WH5YwMmzffU2fWJLyJDT+ICQBbYegwD742+05aTUGoF2CxUqAalGkkcrRtMESwi+IePeOKOeRfI1Qpkki8kXW28d+vphNzNXL1AfNGsaWuGgrsQO0dYPuIkHGcrkNDjyyrLoiQpiBpAB1dd9v64AVlOEJ5hqS9u5i8EEEjpbbB7IZVEbUFg7C56dYOxj54rV8oUpaiwUhjuN4/iTiF+Elll6jSDMqYA9PUCd8AwcM8NVM3XbyyFNNZJaepgD33wA454er5TMMaynS+kow+EgSLN132PfHQfs4pmhSq1KtRSpAAYm50bz68w98LfGOJnMM9Z45m0opPwrsAAbDcfMnAA6NdYKMw0mJFjF9wJHYnF/N8TFVjUUnSXOmdyqyqj6Lt6YLZytlalEMKeXgEK/3ahg3SwuZixHXC5mcksGCSrHVIJHW3sQdJOAzmT5qBlJncXi46T74H5HxJWoeYU1UjWgEjlMxqa9ryII9fXHqeVelLUja8rPKT3JIkGevoMbZpldlGgioRJBEqRcc0b795v2wBXhXGKZywLoruykl6kOST/usBuZjrfAXOcQpg0qaoTruFBNp/dvAk3M+uB9fhdUVQinlmQIAWIvaLfEe/a8zi3Qy9Pz6TSQQpQrPoYM9RE/UbYAnkw9IBXcLREwsJBHRWO5IkWtIGAHF/EYasCiKEmeUXAus9gWABnf1GC2fzCsdDAFdSyI7MCIt2J/P1wWo5anTHlBFRahMiLN3EmSSN49MBN4Z+y0V8qXzJZczW0vTa5NMbjUJGstMnrt1nDR9k2fVkrUNXOratokCEJE3BkC3qMSZHxlDNS0tqWny1CLBjAEieZY+cg9DhYp59sgA1FESoSUNX4tQaLwbSbbixBwHXeKIpy1YOYQ031e2kzj5m4fUejVdwupYFtVzzQOm8gjD3mPtGzK03p1Kgqq6tqDqCQvXmER9etsXPD/AEfL0w5RYqGqzBRr2I03s2mxj374Bq8BeIEr5am1VDRGUFnmKfMpWGm+sAm09QesYVfG32iNmKoSi5SitlvBc9WsZi4sfQ4X/FxOWrvTFTWrKHVhYaWuCV2B6e4wa+yvwamZdq1dA1JQQFYEa6jWk94F7dxgOgfZz4g8/LinUdmqpJlzJKTa/WNvp8nALhf4J4Ly+Wq+bRDrYgLqJUT1vf88MQOA1Y45/9o1AIEYLEgTvsrbD/ALtsdBt1wteOeDrmMtBJUq6mRGzEKRe2zfkMBzbw/Gtqp0lViAd5AG3eCZx0rgviJanl0yeYrBmxmDt3+uA/hfwTlvJlwzHXUUEMVlVYqJAO5gn54m4pwijl3R0Pl0XHlPB+En8YJ7ifpgK2a8CZfO11zAJRHptq0HSfN1DmggiCJmOuFniP2LVedkqIeXSgHUTOkzAHbD14FqzSdT+BlAHyvHzGGdtsB8zcX4W1NWpsrBkLA6YMFI1dzYmOm2JqbNSSKu4ZRNzYqhkdY5hjtdDwPSGYq1nJq+aH1K6jTLlSdotyi354GeKPsyTMGmaOikVMtOozYBfpHXAcx4KdVcjcgMYN9MARFt4wSy+ZFLN6wL8hN9wQxHtho4n9mLimhoma1lch4SADzQwBGw77+mAVT7P86HDGkWEAGGU/CD62mf1wALj2YD1LGPMqDY36sBIHXv64DZzNBWZVQibT/qvHr0/L3wxZ7wpn4Zly9YMdBBCTDAQ3uNr/AMsCn8MZha6M9Gt8SmpyMLiB+7AmDeevpgJs6dDlXUqxGpRcWK2NrbHvbBjJVCmosLBdh19PfALjDqM4DpfSrNCtJKpy6QZ/9Ija2GDM56mtMMyFWYgQGGgiwDTuDO/TAJ9Gn92wLSGAhoba0Ryy3Lpt0kddmzw7V1E6ZB0g2Not1HUE9zv9VylXVk8taiC50ksIBGqbkwO8yJj1uU4Bmx5pRSsimGJjvG28D3ud8B7jWbJRBNwSx+QJi474vUyNDT0H5YD8cqBlAMyoDkQdxsI+XTBWlDU27FT9L/wwElXMkZekAZGpmIn0AE364hy7K9O6zvEzNv6YK8J4euYoVE0w9Ial0gDltqB9gJ+WASclMyJj+OAjo5FS8sC1JrdptvYzP0+eLa0FSqoURTY6SJ6MAOvWZ/LFzJDmVI3UH+P88TLkHr11pUlljOkWElebqY6HAC6LhZVyOWbjtODPhjwPUztM1jU8pGJ25nMdALgADqcAuIUXYVmCE6CS/pqeACPfBbheZzP7MKFNjSR2ZnqAc2giIH06YC1x/wAP8MoNoOarrUAuaZFTT6soED2wotR+81BXqLT1feqp0R0LGOU/6TsdsMdOilEt5QJGxJuTG5Pz6Ypcc47VzGTp0gsrS1iADzRZbdxcWwC8c6UK1KlBhJBDTePUdACRvg3xIF6XJq7qwgNNiJgweguL9cBq2fqGiFA5GPMfiAC9OYQCYjp8sNHhjwc+fy71EZQ6kgq0qWB+E6x8MC2364APwTijkl2vpbS0SRHWLXN5wb45lVzNHSrjffeGkQd9rfLfocTcK+zyumum5RXJLFfMme1oMiLyMQ1+HjLs1OqgJ2JmRP8Ap2Ox7YBBejUeoyERokELJkLJJk9LHpsBhw4PxR0AYamUiAReDG9rwRe2GL/DGXLfc0QvmIyvqKh2kQWEw0QNrbe+E7ICrkmitTIEXE8t4IOof3/ACuU01KnmEhmTa0jabgiDv+uCfGPHSDJpQpqacw7uOU61aZpx11AXMbfPC3leKCrXfyToBAZywmD0AH4pH8LY04tlRoXSysPMSRBBAJmYO3UWjfAHKGdz+YrBFd6hY2bU1hMd+UC17Y7lQQhQGMsAJPcwJP1xwnhnFvLKVaRAdTuNrE2PcEflOOkcP+0mlX1CmjBlmQ7ACRuLSZ9/6YC94i8bUsnVSm4YlgC0EDShJEifiMjYdsWPEuaH7I5ALagpUKpJJkEQIkbdrY5VxPxOamdLVF0t5kaA0ygMoQxkBQIvGx2nBnhf2uVK71UiijaSKbjUVDjve4+kEg3BwDRwHxbl62ujrFOoKtQBGsYZ2IHQahJBWdxix4up0xlmB6vTgTe1RT+k/XHEc42YyrLWr0iUqFufUDLTMnTsdzbv6YePGvEUzr5Q066halOQo/CzHm1E/IdwBOAKcUzJyVLiKo8PNLQQNteowPXST/DpgT4S8XVKXmUzUTTo1BqhhVefWJJE27xjTx3mGR6VBypdVptXdRAqVDYM2xbSotPeeuBvidKdRqKnmQA62A0G4UBDB6am674DrnDuLLWpiosdjfY+3TF9agOOf/Zhl3VKwAY0dQFNmNyUsQfkww/0l5emA2dcZNhhO439oeXWnWXL1VetTIGmDtI1QYg22Ptiz4B4zWzVF3rSBqGjUAG0lZvHSdj7xgGaMZKemFHxf45OTr0qCU1ZnGoltQAEkAco3thh4VxZMxTDIyzpBZQZKkjY+xtgIeIeHMvW1eZSQlhBOxP/AKhfHMeM+F6NTiYytOofLalKaW1hKgvpJuI5NvXHYeuKdPgNBahqrSRajTLBYN9/rgPnfxR9m2Zy10pl16lLgWjY3P8AzjbwspbNu1wWpS4KkaXBQEex+Ie8fhx9GNRVrESMAc34Pyqv5q0UVzILKAJBg373AwHEKVAkvMC8ReBuI3gxv84wa4EJpsh6Art2t1vEYq5Dg9QappMAzEjkPYd/acEMtwogsysy9TA3iNuxt0wBzwFU++cW56Lj5xhL4m4FISbF1mDH4l6+kYePBlKM4khlUK0kqYAIi5NhhU4/wcgnlYqHPTpzaT+mAuuFWohB3Xoe3/OCPCazU85l2Q31/K9r+l8LHD+DNSYkFyp2VgbWAmTJ6beuG7wdS1Z1A4MaX9vhOAk454S/ZUd2q2rNoNOLMNRc3Pb27YBeJ+LaKFRgRyqFQe4gfSScMnj0nz0pIDpprJiTDMf5AfXCB4vp1GpIgRjLgmAZi99vzwEa8cqO37OpkEmWiSF3a82Mz07Y3/xEioUMKFCwPfaINtjaPyjFHh+QNJyQjE6DBgAXKwJgXt19caUsu75hywOmBeN9rX69/lgGGpV+71HuPzIH8Zw2/Zjx2nSqZilVYKsCoCxsNIg7+hP/AG4S6qN5ZAEWFz2nA7JI71mYiyjT89xqvc3+n5B0fL5fOVa1bM5NqVVXdiFdudAZsZIi20fXCxnPETJmHTMgLUU63lQNJCgaQPaPf1xFk87VpnUjMp7qSD7Wwv8AjqjVq11rEsdVMHUSTJUkNJjew+UYDqHhjxDlc+uY85YWkmpiGIlRYsYvIkReN7dccyzXiJ6tXyqDOEJIpqzatKSGgz2E7d+9sAeGcWqU0dQWQVYUkWBUESpPYQNsEfCtOarOReCQI6ltwZ7W/wCMAx/4ZVu1MqWNyfhUm1iLmxFiIsCMYq8Pq1wWJUMXQaS5Flk6QSTJnvEgRi5ks4fM0zFh7Xn+/niPiFXVQKDqGYR+8JK/ywAbKZpkqinBAa2mOcPPYSTJwU4nk62rSulTEsCZJcmxMRAgDriPJcXNby3IXXBGuLxAvPeTHvJxbzmSZmNRXItzKb7Dv7Af0wA/hzEVKr1zLPT8qOYsBFmubxAg9ROLVHyqdKitOmTUALVCwuYIKgSNiQP0wI41mGCFxvTI36qbHb1/T1xbyFBq1LmZlMCdJ6H8M3juSL4AxwbO1cyjUMwwemKfmhQvwt8SxI5gbiJx7jOdyysFp1pcQz025SLAiOjSLHrGK/DMgKHmvramKQg3sVKzpgkiP6YqcX8Io2YapLMGOsMNiLHedhgNfEWYclSTJ0gGSTcER1HSfoIxrTzGtonUQoJk233J2FxFsDuO54yP9ykxv1t9Ri9w+mUTVF6gDOD67AT+72PrgLOf45m8kAuXLrruSjSNMDtsfe+Oi+EPFb1+EVmqVAa1NaisSQDsdJPzkA+gwjZZYOkmCbgyuqBuQs3G04V+KUKmWGotqU1W19AQ2xIG5tYz2wBPP56hQzBTLuyuGZTVRAEKtHxSBCwVJ3g4aMh4srcOylF2Ot3IarrvIvyyL2EARthV4V4gBpkGmTrJsUN1YwDI5bAgX/liv4k4krZVUEq6aVKt8UaYB7Ge9/1wD19q2UUo2ZFd1aulIhTEU6UX2uxYm0dmicLfhDxH/h1NalFjVDyJeQgJiQRYpdZF4wr1uM1XXTmW1LporzTZVuoj/axODFZDKU6SgHlcr92oYq4BMSBdSTB9OowHc/DPi6nmcu1VoQ0wTUUTYAE6hO4IB+nrhf8ABX2g5jOZs06iUlpOrvSiQwCxymY1WM7d4OOd+E/E9TKvmatOnYoy6Csqbz84jsd8LeQ8UZilm0rJJrrUappBlOaSw8sDkkEi0W7YD6k02xWzrQPn/PFLwl4oTiGWSvT5dwy9Vcbr+c/PBDPG1u+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www.socialismkz.info/_nw/12/03333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6629400" cy="409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img.webme.com/pic/s/sunay-cafe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700" y="928670"/>
            <a:ext cx="79962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сложное время нелегко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было сделать правильный выбор деятелям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национальной культуры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Казахстана.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Родовые предрассудки — с одной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стороны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 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лозунги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алашордынцев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— с   другой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новые  идеи,  великое   революционное движение —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третьей.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lumbia.edu/itc/hs/pubhealth/armstrong/p8616_2003_3/ReproductiveHealthIISlides_files/master04_backgrou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9"/>
            <a:ext cx="9128078" cy="68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ru-RU" dirty="0" smtClean="0"/>
              <a:t>Сейфуллин выбирает третий путь, борец </a:t>
            </a:r>
            <a:r>
              <a:rPr lang="ru-RU" dirty="0"/>
              <a:t>по натуре, он с оружием в руках устанавливал новую власть на древней земле отцов.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те годы </a:t>
            </a:r>
            <a:r>
              <a:rPr lang="ru-RU" dirty="0" err="1"/>
              <a:t>Сакен</a:t>
            </a:r>
            <a:r>
              <a:rPr lang="ru-RU" dirty="0"/>
              <a:t> развивает кипучую деятельность среди </a:t>
            </a:r>
            <a:r>
              <a:rPr lang="ru-RU" dirty="0" smtClean="0"/>
              <a:t>степной </a:t>
            </a:r>
            <a:r>
              <a:rPr lang="ru-RU" dirty="0"/>
              <a:t>бедноты — проводит митинги, выступает на собраниях.</a:t>
            </a:r>
          </a:p>
        </p:txBody>
      </p:sp>
    </p:spTree>
    <p:extLst>
      <p:ext uri="{BB962C8B-B14F-4D97-AF65-F5344CB8AC3E}">
        <p14:creationId xmlns:p14="http://schemas.microsoft.com/office/powerpoint/2010/main" val="38246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img.webme.com/pic/s/sunay-cafe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Сакена</a:t>
            </a:r>
            <a:r>
              <a:rPr lang="ru-RU" dirty="0" smtClean="0"/>
              <a:t> </a:t>
            </a:r>
            <a:r>
              <a:rPr lang="ru-RU" dirty="0"/>
              <a:t>  Сейфуллина  наиболее   полно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раскрылся </a:t>
            </a:r>
            <a:r>
              <a:rPr lang="ru-RU" dirty="0"/>
              <a:t>и окреп в годы после  </a:t>
            </a:r>
            <a:r>
              <a:rPr lang="ru-RU" dirty="0" smtClean="0"/>
              <a:t>Октября 17-го</a:t>
            </a:r>
            <a:r>
              <a:rPr lang="en-US" dirty="0" smtClean="0"/>
              <a:t> </a:t>
            </a:r>
            <a:r>
              <a:rPr lang="ru-RU" dirty="0" smtClean="0"/>
              <a:t>года. </a:t>
            </a:r>
            <a:r>
              <a:rPr lang="ru-RU" dirty="0"/>
              <a:t>Он стал певцом-трибуном,  голос которого звучал громко и страстно, призывая угнетенных к борьбе на стороне революции.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04211" y="457200"/>
            <a:ext cx="2335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Талант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8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img.webme.com/pic/s/sunay-cafe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401080" cy="5197493"/>
          </a:xfrm>
        </p:spPr>
        <p:txBody>
          <a:bodyPr>
            <a:normAutofit/>
          </a:bodyPr>
          <a:lstStyle/>
          <a:p>
            <a:r>
              <a:rPr lang="ru-RU" sz="2800" dirty="0"/>
              <a:t>Он первым </a:t>
            </a:r>
            <a:r>
              <a:rPr lang="ru-RU" sz="2800" dirty="0" smtClean="0"/>
              <a:t>в</a:t>
            </a:r>
            <a:r>
              <a:rPr lang="en-US" sz="2800" dirty="0" smtClean="0"/>
              <a:t> </a:t>
            </a:r>
            <a:r>
              <a:rPr lang="ru-RU" sz="2800" dirty="0" smtClean="0"/>
              <a:t>казахской </a:t>
            </a:r>
            <a:r>
              <a:rPr lang="ru-RU" sz="2800" dirty="0"/>
              <a:t>  советской   литературе воспел чувства нового  человека,  стал выразителем дум и чаяний  своего поколения. </a:t>
            </a:r>
            <a:endParaRPr lang="ru-RU" sz="2800" dirty="0" smtClean="0"/>
          </a:p>
          <a:p>
            <a:r>
              <a:rPr lang="ru-RU" sz="2800" dirty="0" smtClean="0"/>
              <a:t>Его </a:t>
            </a:r>
            <a:r>
              <a:rPr lang="ru-RU" sz="2800" dirty="0"/>
              <a:t>поэзия — поэзия активная, </a:t>
            </a:r>
            <a:r>
              <a:rPr lang="ru-RU" sz="2800" dirty="0" smtClean="0"/>
              <a:t>сыграла </a:t>
            </a:r>
            <a:r>
              <a:rPr lang="ru-RU" sz="2800" dirty="0"/>
              <a:t>исключительную роль в борьбе, </a:t>
            </a:r>
            <a:r>
              <a:rPr lang="ru-RU" sz="2800" dirty="0" smtClean="0"/>
              <a:t>в </a:t>
            </a:r>
            <a:r>
              <a:rPr lang="ru-RU" sz="2800" dirty="0"/>
              <a:t>идейном, нравственном воспитании людей, формировании человека эпохи социализма.</a:t>
            </a:r>
          </a:p>
        </p:txBody>
      </p:sp>
    </p:spTree>
    <p:extLst>
      <p:ext uri="{BB962C8B-B14F-4D97-AF65-F5344CB8AC3E}">
        <p14:creationId xmlns:p14="http://schemas.microsoft.com/office/powerpoint/2010/main" val="26686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214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Сакен  Сейфуллин</vt:lpstr>
      <vt:lpstr> Родился 15 октября 1894 года  в кочевом ауле в Акмолинском уезде (ныне Карагандинская область).</vt:lpstr>
      <vt:lpstr>Презентация PowerPoint</vt:lpstr>
      <vt:lpstr>Биография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Сейфуллин Сакен </dc:title>
  <cp:lastModifiedBy>User</cp:lastModifiedBy>
  <cp:revision>23</cp:revision>
  <dcterms:modified xsi:type="dcterms:W3CDTF">2018-09-04T10:23:41Z</dcterms:modified>
</cp:coreProperties>
</file>