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64" r:id="rId5"/>
    <p:sldId id="279" r:id="rId6"/>
    <p:sldId id="270" r:id="rId7"/>
    <p:sldId id="280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0" autoAdjust="0"/>
    <p:restoredTop sz="94660"/>
  </p:normalViewPr>
  <p:slideViewPr>
    <p:cSldViewPr>
      <p:cViewPr>
        <p:scale>
          <a:sx n="76" d="100"/>
          <a:sy n="76" d="100"/>
        </p:scale>
        <p:origin x="-103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4;&#1072;&#1103;%20&#1084;&#1072;&#1083;&#1072;&#1103;%20&#1088;&#1086;&#1076;&#1080;&#1085;&#1072;\62185212577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«Моя малая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/>
              <a:t>ЗАПОРОЖЬЕ</a:t>
            </a:r>
            <a:endParaRPr lang="ru-RU" sz="5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85250615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гордимся Родиной своей</a:t>
            </a:r>
            <a:endParaRPr lang="ru-RU" dirty="0"/>
          </a:p>
        </p:txBody>
      </p:sp>
      <p:pic>
        <p:nvPicPr>
          <p:cNvPr id="3" name="6218521257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b="34021"/>
          <a:stretch>
            <a:fillRect/>
          </a:stretch>
        </p:blipFill>
        <p:spPr>
          <a:xfrm>
            <a:off x="49050" y="1500174"/>
            <a:ext cx="9094950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02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784887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2854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folHlink"/>
                </a:solidFill>
              </a:rPr>
              <a:t>МОЯ</a:t>
            </a:r>
            <a:r>
              <a:rPr lang="ru-RU" altLang="ru-RU" dirty="0"/>
              <a:t> – потому что здесь моя семья, мои друзья, мой дом, моя улица, моя школа…</a:t>
            </a:r>
          </a:p>
          <a:p>
            <a:r>
              <a:rPr lang="ru-RU" altLang="ru-RU" dirty="0">
                <a:solidFill>
                  <a:schemeClr val="folHlink"/>
                </a:solidFill>
              </a:rPr>
              <a:t>МАЛАЯ</a:t>
            </a:r>
            <a:r>
              <a:rPr lang="ru-RU" altLang="ru-RU" dirty="0"/>
              <a:t> – потому что это маленькая частичка моей необъятной страны.</a:t>
            </a:r>
          </a:p>
          <a:p>
            <a:r>
              <a:rPr lang="ru-RU" altLang="ru-RU" dirty="0">
                <a:solidFill>
                  <a:schemeClr val="folHlink"/>
                </a:solidFill>
              </a:rPr>
              <a:t>РОДИНА</a:t>
            </a:r>
            <a:r>
              <a:rPr lang="ru-RU" altLang="ru-RU" dirty="0"/>
              <a:t> – потому что здесь живут родные моему сердцу люди.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4661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Наше село находится на территории </a:t>
            </a:r>
            <a:r>
              <a:rPr lang="ru-RU" dirty="0" err="1" smtClean="0"/>
              <a:t>Жаксынского</a:t>
            </a:r>
            <a:r>
              <a:rPr lang="ru-RU" dirty="0" smtClean="0"/>
              <a:t> района  </a:t>
            </a:r>
            <a:r>
              <a:rPr lang="ru-RU" dirty="0" err="1" smtClean="0"/>
              <a:t>Акмолинской</a:t>
            </a:r>
            <a:r>
              <a:rPr lang="ru-RU" dirty="0" smtClean="0"/>
              <a:t> области.</a:t>
            </a:r>
          </a:p>
          <a:p>
            <a:r>
              <a:rPr lang="ru-RU" dirty="0" smtClean="0"/>
              <a:t>Расстояние от районного центра  </a:t>
            </a:r>
            <a:r>
              <a:rPr lang="ru-RU" dirty="0" err="1" smtClean="0"/>
              <a:t>Жаксы</a:t>
            </a:r>
            <a:r>
              <a:rPr lang="ru-RU" dirty="0" smtClean="0"/>
              <a:t> –составляет 34 км и 257 км от областного центра – города Кокшетау.</a:t>
            </a:r>
          </a:p>
          <a:p>
            <a:r>
              <a:rPr lang="ru-RU" dirty="0" smtClean="0"/>
              <a:t>Территория села расположена в зоне резко континентального засушливого климата.</a:t>
            </a:r>
          </a:p>
          <a:p>
            <a:r>
              <a:rPr lang="ru-RU" dirty="0" smtClean="0"/>
              <a:t>Почвенно-растительный покров представлен степями</a:t>
            </a:r>
          </a:p>
          <a:p>
            <a:r>
              <a:rPr lang="ru-RU" dirty="0" smtClean="0"/>
              <a:t>Животный мир представлен сурками, сусликами, зайцами, лисами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682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Население села </a:t>
            </a:r>
            <a:r>
              <a:rPr lang="ru-RU" dirty="0" err="1" smtClean="0"/>
              <a:t>многонацанальное.Здесь</a:t>
            </a:r>
            <a:r>
              <a:rPr lang="ru-RU" dirty="0" smtClean="0"/>
              <a:t> проживают казахи, русские, украинцы, татары, белорусы, немцы.</a:t>
            </a:r>
          </a:p>
          <a:p>
            <a:r>
              <a:rPr lang="ru-RU" dirty="0" smtClean="0"/>
              <a:t>Но основателями села являлись украинцы.</a:t>
            </a:r>
          </a:p>
          <a:p>
            <a:r>
              <a:rPr lang="ru-RU" dirty="0" smtClean="0"/>
              <a:t>В 1941 население колхоза пополнилось репрессированными семьями немецкой и ингушской национальностями.</a:t>
            </a:r>
          </a:p>
          <a:p>
            <a:r>
              <a:rPr lang="ru-RU" dirty="0" smtClean="0"/>
              <a:t>По сведениям </a:t>
            </a:r>
            <a:r>
              <a:rPr lang="ru-RU" dirty="0" err="1" smtClean="0"/>
              <a:t>акимата</a:t>
            </a:r>
            <a:r>
              <a:rPr lang="ru-RU" dirty="0"/>
              <a:t> </a:t>
            </a:r>
            <a:r>
              <a:rPr lang="ru-RU" dirty="0" smtClean="0"/>
              <a:t>сельского округа в селе проживает 2000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55857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5216" lvl="1" indent="0">
              <a:buNone/>
            </a:pPr>
            <a:r>
              <a:rPr lang="ru-RU" dirty="0" smtClean="0"/>
              <a:t>Село Запорожье было основано 1897 году </a:t>
            </a:r>
          </a:p>
          <a:p>
            <a:pPr marL="137160" indent="0">
              <a:buNone/>
            </a:pPr>
            <a:r>
              <a:rPr lang="ru-RU" dirty="0" smtClean="0"/>
              <a:t>Крестьянином  Екатеринославской губернии</a:t>
            </a:r>
          </a:p>
          <a:p>
            <a:pPr marL="137160" indent="0">
              <a:buNone/>
            </a:pPr>
            <a:r>
              <a:rPr lang="ru-RU" dirty="0" smtClean="0"/>
              <a:t>Василием Гавриловичем Марченко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	Первоначально село заселяли выходцы из бывшей Таврической</a:t>
            </a:r>
            <a:r>
              <a:rPr lang="ru-RU" dirty="0"/>
              <a:t>, </a:t>
            </a:r>
            <a:r>
              <a:rPr lang="ru-RU" dirty="0" smtClean="0"/>
              <a:t>Екатеринославской и Запорожской губернии.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5051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1905 году  года в селе насчитывалось 50 дворов</a:t>
            </a:r>
          </a:p>
          <a:p>
            <a:r>
              <a:rPr lang="ru-RU" dirty="0" smtClean="0"/>
              <a:t>1911 году насчитывалось 193 двора 586 ч.</a:t>
            </a:r>
          </a:p>
          <a:p>
            <a:r>
              <a:rPr lang="ru-RU" dirty="0" smtClean="0"/>
              <a:t>1915 году В.Г. Марченко стал одним из организаторов </a:t>
            </a:r>
            <a:r>
              <a:rPr lang="ru-RU" dirty="0" err="1" smtClean="0"/>
              <a:t>Кийминского</a:t>
            </a:r>
            <a:r>
              <a:rPr lang="ru-RU" dirty="0" smtClean="0"/>
              <a:t> общества потребителей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89227"/>
            <a:ext cx="6336704" cy="19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834692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ВОВ </a:t>
            </a:r>
            <a:endParaRPr lang="ru-RU" dirty="0"/>
          </a:p>
        </p:txBody>
      </p:sp>
      <p:pic>
        <p:nvPicPr>
          <p:cNvPr id="1027" name="Picture 3" descr="C:\Documents and Settings\Админ\Рабочий стол\алтынбек\20181009_133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143672" cy="2904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\Рабочий стол\алтынбек\20181009_132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6189" y="2212763"/>
            <a:ext cx="3657084" cy="2057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\Рабочий стол\алтынбек\20181010_083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017" y="1388074"/>
            <a:ext cx="2961224" cy="1669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\Рабочий стол\алтынбек\20181010_083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44215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313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Первоцелинники</a:t>
            </a:r>
            <a:endParaRPr lang="ru-RU" sz="2400" dirty="0">
              <a:effectLst/>
            </a:endParaRPr>
          </a:p>
        </p:txBody>
      </p:sp>
      <p:pic>
        <p:nvPicPr>
          <p:cNvPr id="4098" name="Picture 2" descr="C:\Documents and Settings\Админ\Рабочий стол\алтынбек\20181010_083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0180" y="2362508"/>
            <a:ext cx="3693619" cy="2082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\Рабочий стол\алтынбек\20181010_083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240361" cy="422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\Рабочий стол\алтынбек\20181010_083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443129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1159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218</TotalTime>
  <Words>192</Words>
  <Application>Microsoft Office PowerPoint</Application>
  <PresentationFormat>Экран (4:3)</PresentationFormat>
  <Paragraphs>30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«Моя малая родина»</vt:lpstr>
      <vt:lpstr>Карта</vt:lpstr>
      <vt:lpstr>Слайд 3</vt:lpstr>
      <vt:lpstr>География </vt:lpstr>
      <vt:lpstr>Население</vt:lpstr>
      <vt:lpstr>История </vt:lpstr>
      <vt:lpstr>История</vt:lpstr>
      <vt:lpstr>Памятники ВОВ </vt:lpstr>
      <vt:lpstr>Первоцелинники</vt:lpstr>
      <vt:lpstr>Мы гордимся Родиной своей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родина.</dc:title>
  <dc:creator>Пользователь</dc:creator>
  <cp:lastModifiedBy>админ</cp:lastModifiedBy>
  <cp:revision>31</cp:revision>
  <dcterms:created xsi:type="dcterms:W3CDTF">2014-08-29T13:20:25Z</dcterms:created>
  <dcterms:modified xsi:type="dcterms:W3CDTF">2003-12-31T18:05:24Z</dcterms:modified>
</cp:coreProperties>
</file>