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debiportal.kz/upload/1/2017/03/10/c0467b7c29965e68402e7ece43fb5ccb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15345"/>
          <a:stretch>
            <a:fillRect/>
          </a:stretch>
        </p:blipFill>
        <p:spPr bwMode="auto">
          <a:xfrm>
            <a:off x="0" y="-171400"/>
            <a:ext cx="9753600" cy="7029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3321" y="5842337"/>
            <a:ext cx="86795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«Мұқағали 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мәңгілік ғұмыр»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0" name="AutoShape 2" descr="https://i.mycdn.me/image?id=803947757490&amp;t=0&amp;plc=WEB&amp;tkn=*FBVlklQ6kwZecQe9X7CdC4C3P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i.mycdn.me/image?id=803947757490&amp;t=0&amp;plc=WEB&amp;tkn=*FBVlklQ6kwZecQe9X7CdC4C3P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http://adebiportal.kz/upload/1/2017/03/10/d66888a2654e53087a8a8d357b264a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ds02.infourok.ru/uploads/ex/03ba/0006ce01-86cd520c/img1.jpg"/>
          <p:cNvPicPr>
            <a:picLocks noChangeAspect="1" noChangeArrowheads="1"/>
          </p:cNvPicPr>
          <p:nvPr/>
        </p:nvPicPr>
        <p:blipFill>
          <a:blip r:embed="rId2" cstate="print"/>
          <a:srcRect l="5113" t="17450" r="17713" b="27950"/>
          <a:stretch>
            <a:fillRect/>
          </a:stretch>
        </p:blipFill>
        <p:spPr bwMode="auto">
          <a:xfrm>
            <a:off x="0" y="0"/>
            <a:ext cx="9144000" cy="62373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94961" y="6165304"/>
            <a:ext cx="9324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Бабаларым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,рақмет сендерге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s://ds02.infourok.ru/uploads/ex/03cd/00067ff4-eb14ba91/img7.jpg"/>
          <p:cNvPicPr>
            <a:picLocks noChangeAspect="1" noChangeArrowheads="1"/>
          </p:cNvPicPr>
          <p:nvPr/>
        </p:nvPicPr>
        <p:blipFill>
          <a:blip r:embed="rId2" cstate="print"/>
          <a:srcRect l="13372" r="58066" b="104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pp.userapi.com/c540104/v540104573/18620/jMI_P7w9yL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pp.userapi.com/c639216/v639216987/4fa94/fyaEOxcZQ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03848" y="4941168"/>
            <a:ext cx="5639574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“Дос, дос болам десең</a:t>
            </a:r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ds02.infourok.ru/uploads/ex/0762/0003c469-f2ef0fcb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661248"/>
            <a:ext cx="49609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Саржайлау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 descr="https://ds03.infourok.ru/uploads/ex/12cf/0002d1ee-dc081496/img7.jpg"/>
          <p:cNvPicPr>
            <a:picLocks noChangeAspect="1" noChangeArrowheads="1"/>
          </p:cNvPicPr>
          <p:nvPr/>
        </p:nvPicPr>
        <p:blipFill>
          <a:blip r:embed="rId2" cstate="print"/>
          <a:srcRect b="132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5934670"/>
            <a:ext cx="4591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«Ғашықпын»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https://i.ytimg.com/vi/ax7ALG7DvpI/maxresdefault.jpg"/>
          <p:cNvPicPr>
            <a:picLocks noChangeAspect="1" noChangeArrowheads="1"/>
          </p:cNvPicPr>
          <p:nvPr/>
        </p:nvPicPr>
        <p:blipFill>
          <a:blip r:embed="rId2" cstate="print"/>
          <a:srcRect r="18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http://itd0.mycdn.me/image?id=836479700749&amp;t=20&amp;plc=WEB&amp;tkn=*jMcrff6PLKPxRRFNveapYzotJGs"/>
          <p:cNvPicPr>
            <a:picLocks noChangeAspect="1" noChangeArrowheads="1"/>
          </p:cNvPicPr>
          <p:nvPr/>
        </p:nvPicPr>
        <p:blipFill>
          <a:blip r:embed="rId3" cstate="print"/>
          <a:srcRect l="44488" t="3150" r="787" b="26900"/>
          <a:stretch>
            <a:fillRect/>
          </a:stretch>
        </p:blipFill>
        <p:spPr bwMode="auto">
          <a:xfrm>
            <a:off x="0" y="1844824"/>
            <a:ext cx="3707904" cy="50131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" y="0"/>
            <a:ext cx="39959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Махаббат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диалогы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2" name="AutoShape 6" descr="https://ds04.infourok.ru/uploads/ex/09c8/000e3a97-f1f3f9fa/640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adebiportal.kz/upload/1/2017/03/10/5691a7a591ef2a4ca4246c224c106b04.jpg"/>
          <p:cNvPicPr>
            <a:picLocks noChangeAspect="1" noChangeArrowheads="1"/>
          </p:cNvPicPr>
          <p:nvPr/>
        </p:nvPicPr>
        <p:blipFill>
          <a:blip r:embed="rId2" cstate="print"/>
          <a:srcRect t="9051" b="6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273225"/>
            <a:ext cx="89644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Жазылар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естеліктер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adebiportal.kz/upload/1/2017/03/10/d2d419a1f800b446e6e275feb4ba9b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900igr.net/up/datas/54196/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назарларыңызға рахм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07f6/0006ab2d-dd00b0ff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ikaz.kz/wp-content/uploads/2015/09/makata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5733256"/>
            <a:ext cx="8384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«Қайран қара сазым-ай</a:t>
            </a:r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!»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s://arhivurokov.ru/kopilka/up/html/2017/05/18/k_591d5130cb2ec/img_user_file_591d513150938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arhivurokov.ru/kopilka/up/html/2017/05/18/k_591d5130cb2ec/img_user_file_591d513150938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https://arhivurokov.ru/kopilka/up/html/2017/05/18/k_591d5130cb2ec/img_user_file_591d513150938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https://arhivurokov.ru/kopilka/up/html/2017/05/18/k_591d5130cb2ec/img_user_file_591d513150938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0" name="Picture 12" descr="http://adebiportal.kz/upload/1/2017/03/10/27004c5d23425c0acbbc8554a2d72e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436" name="AutoShape 4" descr="https://arhivurokov.ru/kopilka/uploads/user_file_581d9f45ae4ad/img_user_file_581d9f45ae4ad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arhivurokov.ru/kopilka/uploads/user_file_581d9f45ae4ad/img_user_file_581d9f45ae4ad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s://arhivurokov.ru/kopilka/uploads/user_file_581d9f45ae4ad/img_user_file_581d9f45ae4ad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https://arhivurokov.ru/kopilka/uploads/user_file_581d9f45ae4ad/img_user_file_581d9f45ae4ad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https://arhivurokov.ru/kopilka/uploads/user_file_581d9f45ae4ad/img_user_file_581d9f45ae4ad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6" name="AutoShape 14" descr="https://arhivurokov.ru/kopilka/up/html/2018/02/08/k_5a7bccd56aea1/img_user_file_5a7bccd5eebff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8" name="AutoShape 16" descr="https://arhivurokov.ru/kopilka/up/html/2018/02/08/k_5a7bccd56aea1/img_user_file_5a7bccd5eebff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50" name="Picture 18" descr="http://new.apz.kz/storage/2017/09/22/59c4f7e2c9dd7.jpeg"/>
          <p:cNvPicPr>
            <a:picLocks noChangeAspect="1" noChangeArrowheads="1"/>
          </p:cNvPicPr>
          <p:nvPr/>
        </p:nvPicPr>
        <p:blipFill>
          <a:blip r:embed="rId2" cstate="print"/>
          <a:srcRect t="12579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azakh-tv.kz/photo/stories/1518171014d334b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s://ds02.infourok.ru/uploads/ex/101a/00073c09-c8ed500c/img4.jpg"/>
          <p:cNvPicPr>
            <a:picLocks noChangeAspect="1" noChangeArrowheads="1"/>
          </p:cNvPicPr>
          <p:nvPr/>
        </p:nvPicPr>
        <p:blipFill>
          <a:blip r:embed="rId2" cstate="print"/>
          <a:srcRect l="4199" t="5587" r="52489" b="3064"/>
          <a:stretch>
            <a:fillRect/>
          </a:stretch>
        </p:blipFill>
        <p:spPr bwMode="auto">
          <a:xfrm>
            <a:off x="0" y="0"/>
            <a:ext cx="4355976" cy="6858000"/>
          </a:xfrm>
          <a:prstGeom prst="rect">
            <a:avLst/>
          </a:prstGeom>
          <a:noFill/>
        </p:spPr>
      </p:pic>
      <p:pic>
        <p:nvPicPr>
          <p:cNvPr id="20484" name="Picture 4" descr="http://qazyna.kz/upload/images/94316_937231_16.jpg"/>
          <p:cNvPicPr>
            <a:picLocks noChangeAspect="1" noChangeArrowheads="1"/>
          </p:cNvPicPr>
          <p:nvPr/>
        </p:nvPicPr>
        <p:blipFill>
          <a:blip r:embed="rId3" cstate="print"/>
          <a:srcRect l="14960" t="3780" r="13221" b="2981"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mazhab.kz/uploads/images/doB/TYi/wqsUsdnyiBnx7qNf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37</Words>
  <Application>Microsoft Office PowerPoint</Application>
  <PresentationFormat>Экран (4:3)</PresentationFormat>
  <Paragraphs>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ПК 6</cp:lastModifiedBy>
  <cp:revision>17</cp:revision>
  <dcterms:modified xsi:type="dcterms:W3CDTF">2018-09-24T09:18:20Z</dcterms:modified>
</cp:coreProperties>
</file>