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5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404664"/>
            <a:ext cx="633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Акмолинская область</a:t>
            </a:r>
            <a:endParaRPr lang="ru-RU" sz="105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Жаксынский район </a:t>
            </a:r>
            <a:endParaRPr lang="ru-RU" sz="105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КГУ </a:t>
            </a:r>
            <a:r>
              <a:rPr lang="kk-KZ" b="1" dirty="0" smtClean="0">
                <a:solidFill>
                  <a:srgbClr val="FFFF0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kk-KZ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Запорожская средняя школа</a:t>
            </a:r>
            <a:r>
              <a:rPr lang="kk-KZ" b="1" dirty="0" smtClean="0">
                <a:solidFill>
                  <a:srgbClr val="FFFF0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105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b="1" dirty="0" smtClean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b="1" dirty="0" smtClean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Проект:</a:t>
            </a:r>
            <a:r>
              <a:rPr lang="kk-KZ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dirty="0" smtClean="0">
                <a:solidFill>
                  <a:srgbClr val="FFFF0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kk-KZ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Мое участие в работе археологических экспедиций</a:t>
            </a:r>
            <a:r>
              <a:rPr lang="ru-RU" dirty="0" smtClean="0">
                <a:solidFill>
                  <a:srgbClr val="FFFF0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05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Админ\Desktop\максим\DSC_1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92896"/>
            <a:ext cx="5616624" cy="3938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/>
              <a:t>Я - археолог</a:t>
            </a:r>
            <a:endParaRPr lang="ru-RU" dirty="0"/>
          </a:p>
        </p:txBody>
      </p:sp>
      <p:pic>
        <p:nvPicPr>
          <p:cNvPr id="10241" name="Picture 1" descr="C:\Users\Админ\Desktop\максим\DSC_1268.JPG"/>
          <p:cNvPicPr>
            <a:picLocks noChangeAspect="1" noChangeArrowheads="1"/>
          </p:cNvPicPr>
          <p:nvPr/>
        </p:nvPicPr>
        <p:blipFill>
          <a:blip r:embed="rId2" cstate="print"/>
          <a:srcRect r="7663"/>
          <a:stretch>
            <a:fillRect/>
          </a:stretch>
        </p:blipFill>
        <p:spPr bwMode="auto">
          <a:xfrm>
            <a:off x="1" y="0"/>
            <a:ext cx="9143999" cy="6858001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123728" y="5373216"/>
            <a:ext cx="45702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</a:t>
            </a:r>
            <a:r>
              <a:rPr kumimoji="0" lang="kk-KZ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kk-KZ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археолог...</a:t>
            </a:r>
            <a:endParaRPr kumimoji="0" lang="kk-KZ" sz="6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467600" cy="1143000"/>
          </a:xfrm>
        </p:spPr>
        <p:txBody>
          <a:bodyPr>
            <a:noAutofit/>
          </a:bodyPr>
          <a:lstStyle/>
          <a:p>
            <a:r>
              <a:rPr lang="kk-KZ" sz="2800" dirty="0" smtClean="0">
                <a:solidFill>
                  <a:srgbClr val="FFFF00"/>
                </a:solidFill>
              </a:rPr>
              <a:t>Целью работы определили исследование археологических памятников в местности Ак-Кайракты Жаксынского района.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332037"/>
            <a:ext cx="7467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2400" dirty="0" smtClean="0">
                <a:solidFill>
                  <a:srgbClr val="FFC000"/>
                </a:solidFill>
              </a:rPr>
              <a:t>Были </a:t>
            </a:r>
            <a:r>
              <a:rPr lang="kk-KZ" sz="2400" dirty="0" smtClean="0">
                <a:solidFill>
                  <a:srgbClr val="FFC000"/>
                </a:solidFill>
              </a:rPr>
              <a:t>поставлены задачи:</a:t>
            </a:r>
            <a:endParaRPr lang="ru-RU" sz="2400" dirty="0" smtClean="0">
              <a:solidFill>
                <a:srgbClr val="FFC000"/>
              </a:solidFill>
            </a:endParaRPr>
          </a:p>
          <a:p>
            <a:pPr lvl="0"/>
            <a:r>
              <a:rPr lang="kk-KZ" sz="2400" dirty="0" smtClean="0">
                <a:solidFill>
                  <a:srgbClr val="FFC000"/>
                </a:solidFill>
              </a:rPr>
              <a:t>Исследовать русло реки Ак-Кайракты.</a:t>
            </a:r>
            <a:endParaRPr lang="ru-RU" sz="2400" dirty="0" smtClean="0">
              <a:solidFill>
                <a:srgbClr val="FFC000"/>
              </a:solidFill>
            </a:endParaRPr>
          </a:p>
          <a:p>
            <a:pPr lvl="0"/>
            <a:r>
              <a:rPr lang="kk-KZ" sz="2400" dirty="0" smtClean="0">
                <a:solidFill>
                  <a:srgbClr val="FFC000"/>
                </a:solidFill>
              </a:rPr>
              <a:t>Произвести археологические раскопки двух курганов предположительно эпохи бронзы и раннего железного века.</a:t>
            </a:r>
            <a:endParaRPr lang="ru-RU" sz="2400" dirty="0" smtClean="0">
              <a:solidFill>
                <a:srgbClr val="FFC000"/>
              </a:solidFill>
            </a:endParaRPr>
          </a:p>
          <a:p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Лет</a:t>
            </a:r>
            <a:r>
              <a:rPr lang="kk-KZ" dirty="0" smtClean="0"/>
              <a:t>о. </a:t>
            </a:r>
            <a:r>
              <a:rPr lang="kk-KZ" dirty="0" smtClean="0"/>
              <a:t>Р</a:t>
            </a:r>
            <a:r>
              <a:rPr lang="kk-KZ" dirty="0" smtClean="0"/>
              <a:t>азведка.</a:t>
            </a:r>
            <a:endParaRPr lang="ru-RU" dirty="0"/>
          </a:p>
        </p:txBody>
      </p:sp>
      <p:pic>
        <p:nvPicPr>
          <p:cNvPr id="2050" name="Picture 2" descr="C:\Users\Админ\Desktop\максим\DSC_1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032448" cy="2842767"/>
          </a:xfrm>
          <a:prstGeom prst="rect">
            <a:avLst/>
          </a:prstGeom>
          <a:noFill/>
        </p:spPr>
      </p:pic>
      <p:pic>
        <p:nvPicPr>
          <p:cNvPr id="6" name="Picture 2" descr="C:\Users\Админ\Desktop\Археология лето 2018\_DSC22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4248472" cy="3186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максим\DSC_1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20688"/>
            <a:ext cx="3936353" cy="2617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Админ\Desktop\максим\DSC_1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7032"/>
            <a:ext cx="3960441" cy="2633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3528" y="692696"/>
            <a:ext cx="41399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Разбили лагерь у реки Ак-Кайракты, вблизи курганов. </a:t>
            </a:r>
            <a:endParaRPr kumimoji="0" lang="kk-KZ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C:\Users\Админ\Desktop\максим\DSC_1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3960440" cy="2633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1143000"/>
          </a:xfrm>
        </p:spPr>
        <p:txBody>
          <a:bodyPr/>
          <a:lstStyle/>
          <a:p>
            <a:pPr algn="ctr"/>
            <a:r>
              <a:rPr lang="kk-KZ" dirty="0" smtClean="0"/>
              <a:t>Начало раскопок</a:t>
            </a:r>
            <a:endParaRPr lang="ru-RU" dirty="0"/>
          </a:p>
        </p:txBody>
      </p:sp>
      <p:pic>
        <p:nvPicPr>
          <p:cNvPr id="8193" name="Picture 1" descr="C:\Users\Админ\Desktop\максим\DSC_1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836712"/>
            <a:ext cx="3995936" cy="2752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4" name="Picture 2" descr="C:\Users\Админ\Desktop\максим\DSC_1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501008"/>
            <a:ext cx="4765317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:\Documents and Settings\Admin\Рабочий стол\Жақсы археологиялық экспедициясы\DSC_11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836712"/>
            <a:ext cx="4100020" cy="2658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/>
              <a:t>Курган </a:t>
            </a:r>
            <a:r>
              <a:rPr lang="kk-KZ" dirty="0" smtClean="0"/>
              <a:t>№1. </a:t>
            </a:r>
            <a:endParaRPr lang="ru-RU" dirty="0"/>
          </a:p>
        </p:txBody>
      </p:sp>
      <p:pic>
        <p:nvPicPr>
          <p:cNvPr id="7169" name="Picture 1" descr="C:\Users\Админ\Desktop\максим\DSC_1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717033"/>
            <a:ext cx="3754298" cy="2376264"/>
          </a:xfrm>
          <a:prstGeom prst="rect">
            <a:avLst/>
          </a:prstGeom>
          <a:noFill/>
        </p:spPr>
      </p:pic>
      <p:pic>
        <p:nvPicPr>
          <p:cNvPr id="7170" name="Picture 2" descr="C:\Users\Админ\Desktop\максим\DSC_1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340769"/>
            <a:ext cx="3768800" cy="2376263"/>
          </a:xfrm>
          <a:prstGeom prst="rect">
            <a:avLst/>
          </a:prstGeom>
          <a:noFill/>
        </p:spPr>
      </p:pic>
      <p:pic>
        <p:nvPicPr>
          <p:cNvPr id="7" name="Рисунок 6" descr="DSC_17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40767"/>
            <a:ext cx="5292080" cy="47628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Трудовые будни археолога</a:t>
            </a:r>
            <a:endParaRPr lang="ru-RU" dirty="0"/>
          </a:p>
        </p:txBody>
      </p:sp>
      <p:pic>
        <p:nvPicPr>
          <p:cNvPr id="4" name="Рисунок 3" descr="C:\Users\Админ\Desktop\максим\DSC_11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277053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\Desktop\максим\DSC_11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573016"/>
            <a:ext cx="40324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\Desktop\максим\DSC_11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628800"/>
            <a:ext cx="273630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н\Desktop\максим\DSC_115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628800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дмин\Desktop\максим\DSC_1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100334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максим\DSC_1185.JPG"/>
          <p:cNvPicPr>
            <a:picLocks noChangeAspect="1" noChangeArrowheads="1"/>
          </p:cNvPicPr>
          <p:nvPr/>
        </p:nvPicPr>
        <p:blipFill>
          <a:blip r:embed="rId2" cstate="print"/>
          <a:srcRect l="3330" r="4684"/>
          <a:stretch>
            <a:fillRect/>
          </a:stretch>
        </p:blipFill>
        <p:spPr bwMode="auto">
          <a:xfrm>
            <a:off x="-344090" y="0"/>
            <a:ext cx="948809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101</TotalTime>
  <Words>84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Слайд 1</vt:lpstr>
      <vt:lpstr>Целью работы определили исследование археологических памятников в местности Ак-Кайракты Жаксынского района. </vt:lpstr>
      <vt:lpstr>Лето. Разведка.</vt:lpstr>
      <vt:lpstr>Слайд 4</vt:lpstr>
      <vt:lpstr>Начало раскопок</vt:lpstr>
      <vt:lpstr>Курган №1. </vt:lpstr>
      <vt:lpstr>Трудовые будни археолога</vt:lpstr>
      <vt:lpstr>Слайд 8</vt:lpstr>
      <vt:lpstr>Слайд 9</vt:lpstr>
      <vt:lpstr>Я - археолог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14</cp:revision>
  <dcterms:created xsi:type="dcterms:W3CDTF">2018-11-26T06:28:56Z</dcterms:created>
  <dcterms:modified xsi:type="dcterms:W3CDTF">2018-11-26T08:20:31Z</dcterms:modified>
</cp:coreProperties>
</file>