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F5D97-005A-49A2-AFA7-5CA39EA29485}" type="datetimeFigureOut">
              <a:rPr lang="ru-RU" smtClean="0"/>
              <a:t>21.12.2018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C8422-459D-4B58-9F3B-66FB6157803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https://create.kahoot.it</a:t>
            </a:r>
            <a:endParaRPr lang="ru-RU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324528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Стрелка вверх 5"/>
          <p:cNvSpPr/>
          <p:nvPr/>
        </p:nvSpPr>
        <p:spPr>
          <a:xfrm>
            <a:off x="8100392" y="1412776"/>
            <a:ext cx="360040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7452320" y="2204864"/>
            <a:ext cx="1399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Регистрация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верх 4"/>
          <p:cNvSpPr/>
          <p:nvPr/>
        </p:nvSpPr>
        <p:spPr>
          <a:xfrm>
            <a:off x="7596336" y="1412776"/>
            <a:ext cx="360040" cy="72008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308304" y="2204864"/>
            <a:ext cx="740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КРИТ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Выбираем </a:t>
            </a:r>
            <a:r>
              <a:rPr lang="en-US" dirty="0" smtClean="0"/>
              <a:t>Quiz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37" y="1600200"/>
            <a:ext cx="80147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637" y="1600200"/>
            <a:ext cx="801472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</Words>
  <Application>Microsoft Office PowerPoint</Application>
  <PresentationFormat>Экран (4:3)</PresentationFormat>
  <Paragraphs>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Выбираем Quiz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3</cp:revision>
  <dcterms:created xsi:type="dcterms:W3CDTF">2018-12-21T04:43:56Z</dcterms:created>
  <dcterms:modified xsi:type="dcterms:W3CDTF">2018-12-21T05:09:14Z</dcterms:modified>
</cp:coreProperties>
</file>