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B226E5-E61A-46EC-A5E3-8C2D7C396791}" type="datetimeFigureOut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123A05-2CA0-4668-AB55-BA0F6FFCF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8D3F3-92EE-4CEE-93CC-7C6091C0F1DF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E9B6-53AC-4D04-883F-DE84E9427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9B6C-F6DA-4828-90E3-6D27CBB36721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002C3-C72C-4B19-B099-CB6921406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B1B06-4E8F-42B2-A156-EE5AB11DDD6C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DCD01-62AC-4A6E-9499-DA0D53F18B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77008-6A30-4903-A0D4-13AD69AC184C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0DBDF-343E-490D-B023-34138B783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F3135-CF79-41B8-A1C9-FFDA5CF41215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555E5-82D5-443F-B50B-5123F556C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06611-DB0D-4676-AFE3-6FE01BE2603E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DC5DB-976B-4ADC-8070-E81969555B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9EB3-C9BF-4FD0-AEB0-371D31C19A9E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1427E-D863-4B9F-8F66-495FEFEF9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83261-07DF-4CAC-9D8D-5CF695E5D4CC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2E0C9-07B9-4577-958C-1C9571912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370F5-9B39-4ED0-AFBB-C6C8D8515794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DEF3B-A3A8-4E85-8A1F-671923697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30F53-A60E-4353-B42E-7707A93135D6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284DB-593D-43AC-89F1-AFDD3F29A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0D00E-E0A0-4355-B673-2D634FB3C065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BA7AB-BE9C-4AC5-B083-6C991CBE9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1D64D5-615B-4BA8-B7C1-7F2D64E00374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12D123-6A8C-408B-93BB-F2B5064D19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7772400" cy="2500330"/>
          </a:xfrm>
        </p:spPr>
        <p:txBody>
          <a:bodyPr/>
          <a:lstStyle/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Тақырыбы:</a:t>
            </a:r>
            <a:b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 “Бастауыш мектепте білім беру мазмұнын жаңарту аясында заманауи сабақ”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:\Documents and Settings\Aida\Рабочий стол\НОвая ГРАФИКА сборник\КАРТИНКИ СБОРНИК_ школьные\s3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5" y="5357813"/>
            <a:ext cx="14287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329642" cy="1000132"/>
          </a:xfrm>
        </p:spPr>
        <p:txBody>
          <a:bodyPr/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4685-AEF4-4C59-928F-BE84A7F373C9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28662" y="1285860"/>
            <a:ext cx="7143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Бастауыш сынып мұғалімдері сабақтарда инновациялық технологияларды енгізудің тиімділігін әріптестермен бөлісіп, оқушыларға жаңарту аясында заманауи сабақ беріп, педагогикалық тәжірибе алмасу.</a:t>
            </a:r>
            <a:endParaRPr lang="ru-RU" sz="2800" dirty="0" smtClean="0"/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329642" cy="1000132"/>
          </a:xfrm>
        </p:spPr>
        <p:txBody>
          <a:bodyPr/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4685-AEF4-4C59-928F-BE84A7F373C9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14348" y="1500174"/>
            <a:ext cx="822751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Мектептегі жұмыс пен оқушы жетістіктерін өзгертудегі </a:t>
            </a:r>
          </a:p>
          <a:p>
            <a:pPr algn="ctr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егізгі тұлға- мұғалім.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Сонымен қатар мұғалім: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Мұғалім өз пәнін жетік білуі керек.</a:t>
            </a:r>
          </a:p>
          <a:p>
            <a:pPr marL="457200" indent="-457200">
              <a:buAutoNum type="arabicPeriod" startAt="2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Оқытудың жаңа педагогикалық технологияларын білуі керек.</a:t>
            </a:r>
          </a:p>
          <a:p>
            <a:pPr marL="457200" indent="-457200">
              <a:buAutoNum type="arabicPeriod" startAt="3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Ақпараттық-коммуникациялық технологиялардың мүмкіндіктерін игеруі қажет. </a:t>
            </a:r>
          </a:p>
          <a:p>
            <a:pPr marL="457200" indent="-457200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Себебі сапалы білім беру осы 3 элементке негізделеді. </a:t>
            </a:r>
          </a:p>
          <a:p>
            <a:pPr marL="457200" indent="-457200">
              <a:buAutoNum type="arabicPeriod"/>
            </a:pP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329642" cy="1000132"/>
          </a:xfrm>
        </p:spPr>
        <p:txBody>
          <a:bodyPr/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4685-AEF4-4C59-928F-BE84A7F373C9}" type="slidenum">
              <a:rPr lang="ru-RU"/>
              <a:pPr>
                <a:defRPr/>
              </a:pPr>
              <a:t>4</a:t>
            </a:fld>
            <a:endParaRPr lang="ru-RU"/>
          </a:p>
        </p:txBody>
      </p:sp>
      <p:pic>
        <p:nvPicPr>
          <p:cNvPr id="18434" name="Picture 2" descr="http://player.myshared.ru/31/1311561/slides/slide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715436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329642" cy="1000132"/>
          </a:xfrm>
        </p:spPr>
        <p:txBody>
          <a:bodyPr/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4685-AEF4-4C59-928F-BE84A7F373C9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2910" y="928671"/>
            <a:ext cx="757242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1-ші сынып. Сауат ашу.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Мақсаты: бір бөлігі берілген сурет бойынша әңгімелету,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уреттегі оқиғаның басын және соңын болжату арқылы 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апқызу.</a:t>
            </a: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2696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4286256"/>
            <a:ext cx="323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48" y="4214818"/>
            <a:ext cx="76438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“Адасқан әріптер”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Мақсаты:  Дауысты және дауыссыз дыбыстарды орналастыру</a:t>
            </a: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https://i.mycdn.me/image?id=874760992828&amp;t=3&amp;plc=WEB&amp;tkn=*hiH53qtbsGk2WBn0j96uEfi1ao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5072074"/>
            <a:ext cx="3643338" cy="1486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s://i.mycdn.me/image?id=873993141820&amp;t=3&amp;plc=WEB&amp;tkn=*A1-rqf0iLjYi9ClmQ4pBYAtZ78Q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428868"/>
            <a:ext cx="328614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Тимур\Downloads\IMG-20181121-WA002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2571744"/>
            <a:ext cx="3000396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329642" cy="1000132"/>
          </a:xfrm>
        </p:spPr>
        <p:txBody>
          <a:bodyPr/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4685-AEF4-4C59-928F-BE84A7F373C9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2910" y="928671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2696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4286256"/>
            <a:ext cx="323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48" y="4214818"/>
            <a:ext cx="76438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1214422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14546" y="857232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Топтық жұмыс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Тимур\Downloads\IMG-20181122-WA0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3309918" cy="2500330"/>
          </a:xfrm>
          <a:prstGeom prst="rect">
            <a:avLst/>
          </a:prstGeom>
          <a:noFill/>
        </p:spPr>
      </p:pic>
      <p:pic>
        <p:nvPicPr>
          <p:cNvPr id="18" name="Рисунок 17" descr="C:\Users\домашний\Desktop\Ашық сабақ фото 2 с\6GVlGlPpWMc.jpg"/>
          <p:cNvPicPr/>
          <p:nvPr/>
        </p:nvPicPr>
        <p:blipFill>
          <a:blip r:embed="rId3" cstate="print"/>
          <a:srcRect l="4367" t="3571" r="10079" b="23884"/>
          <a:stretch>
            <a:fillRect/>
          </a:stretch>
        </p:blipFill>
        <p:spPr bwMode="auto">
          <a:xfrm>
            <a:off x="4786314" y="1428736"/>
            <a:ext cx="3310523" cy="24288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Рисунок 19" descr="https://i.mycdn.me/image?id=876497132942&amp;t=3&amp;plc=WEB&amp;tkn=*huY7MwDIZiSCZYgZK3zP5fh35S4"/>
          <p:cNvPicPr/>
          <p:nvPr/>
        </p:nvPicPr>
        <p:blipFill>
          <a:blip r:embed="rId4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00232" y="4143380"/>
            <a:ext cx="3571900" cy="2357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329642" cy="1000132"/>
          </a:xfrm>
        </p:spPr>
        <p:txBody>
          <a:bodyPr/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4685-AEF4-4C59-928F-BE84A7F373C9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2910" y="928671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2696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4286256"/>
            <a:ext cx="323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48" y="4214818"/>
            <a:ext cx="76438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1214422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Тимур\Downloads\IMG-20181122-WA0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071942"/>
            <a:ext cx="3309918" cy="250033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929058" y="3714752"/>
            <a:ext cx="4304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C:\Users\домашний\Desktop\WhatsApp Images\IMG-20171122-WA0041.jpg"/>
          <p:cNvPicPr/>
          <p:nvPr/>
        </p:nvPicPr>
        <p:blipFill>
          <a:blip r:embed="rId3" cstate="print"/>
          <a:srcRect l="18115" t="18661" r="7840" b="32454"/>
          <a:stretch>
            <a:fillRect/>
          </a:stretch>
        </p:blipFill>
        <p:spPr bwMode="auto">
          <a:xfrm>
            <a:off x="500034" y="1785926"/>
            <a:ext cx="3668965" cy="184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714480" y="1142984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қорғау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18" descr="https://i.mycdn.me/image?id=873993141820&amp;t=3&amp;plc=WEB&amp;tkn=*A1-rqf0iLjYi9ClmQ4pBYAtZ78Q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1714488"/>
            <a:ext cx="328614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тература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Литература 2</Template>
  <TotalTime>153</TotalTime>
  <Words>131</Words>
  <Application>Microsoft Office PowerPoint</Application>
  <PresentationFormat>Экран (4:3)</PresentationFormat>
  <Paragraphs>81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Литература 2</vt:lpstr>
      <vt:lpstr>Тақырыбы:  “Бастауыш мектепте білім беру мазмұнын жаңарту аясында заманауи сабақ”</vt:lpstr>
      <vt:lpstr>   </vt:lpstr>
      <vt:lpstr>   </vt:lpstr>
      <vt:lpstr>   </vt:lpstr>
      <vt:lpstr>   </vt:lpstr>
      <vt:lpstr>   </vt:lpstr>
      <vt:lpstr> 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 “Бастауыш сынып мұғалімдері оқушылардың білім сапасын көтеру жолындағы жасалатын жұмыс”</dc:title>
  <dc:creator>Тимур</dc:creator>
  <dc:description>http://aida.ucoz.ru</dc:description>
  <cp:lastModifiedBy>Тимур</cp:lastModifiedBy>
  <cp:revision>24</cp:revision>
  <dcterms:created xsi:type="dcterms:W3CDTF">2018-01-12T15:44:46Z</dcterms:created>
  <dcterms:modified xsi:type="dcterms:W3CDTF">2018-12-22T02:25:48Z</dcterms:modified>
  <cp:category>шаблоны к Powerpoint</cp:category>
</cp:coreProperties>
</file>