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F8AA-A8FD-4E5B-B1BB-676740691DB9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F5B3-ED47-4DD3-A706-4AA06DBD1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7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F8AA-A8FD-4E5B-B1BB-676740691DB9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F5B3-ED47-4DD3-A706-4AA06DBD1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59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F8AA-A8FD-4E5B-B1BB-676740691DB9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F5B3-ED47-4DD3-A706-4AA06DBD1D7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5086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F8AA-A8FD-4E5B-B1BB-676740691DB9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F5B3-ED47-4DD3-A706-4AA06DBD1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445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F8AA-A8FD-4E5B-B1BB-676740691DB9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F5B3-ED47-4DD3-A706-4AA06DBD1D7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2263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F8AA-A8FD-4E5B-B1BB-676740691DB9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F5B3-ED47-4DD3-A706-4AA06DBD1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147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F8AA-A8FD-4E5B-B1BB-676740691DB9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F5B3-ED47-4DD3-A706-4AA06DBD1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528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F8AA-A8FD-4E5B-B1BB-676740691DB9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F5B3-ED47-4DD3-A706-4AA06DBD1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41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F8AA-A8FD-4E5B-B1BB-676740691DB9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F5B3-ED47-4DD3-A706-4AA06DBD1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9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F8AA-A8FD-4E5B-B1BB-676740691DB9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F5B3-ED47-4DD3-A706-4AA06DBD1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27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F8AA-A8FD-4E5B-B1BB-676740691DB9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F5B3-ED47-4DD3-A706-4AA06DBD1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3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F8AA-A8FD-4E5B-B1BB-676740691DB9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F5B3-ED47-4DD3-A706-4AA06DBD1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38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F8AA-A8FD-4E5B-B1BB-676740691DB9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F5B3-ED47-4DD3-A706-4AA06DBD1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9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F8AA-A8FD-4E5B-B1BB-676740691DB9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F5B3-ED47-4DD3-A706-4AA06DBD1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97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F8AA-A8FD-4E5B-B1BB-676740691DB9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F5B3-ED47-4DD3-A706-4AA06DBD1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26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F5B3-ED47-4DD3-A706-4AA06DBD1D7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F8AA-A8FD-4E5B-B1BB-676740691DB9}" type="datetimeFigureOut">
              <a:rPr lang="ru-RU" smtClean="0"/>
              <a:t>08.12.2017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16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3F8AA-A8FD-4E5B-B1BB-676740691DB9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8A9F5B3-ED47-4DD3-A706-4AA06DBD1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2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Инновационная деятельность учителя начальных классов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22674" y="4580873"/>
            <a:ext cx="681937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02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32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84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1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9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71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7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96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7881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</TotalTime>
  <Words>5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Инновационная деятельность учителя начальных классов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Инновационная деятельность учителя начальных классов</dc:title>
  <dc:creator>мечта</dc:creator>
  <cp:lastModifiedBy>мечта</cp:lastModifiedBy>
  <cp:revision>2</cp:revision>
  <dcterms:created xsi:type="dcterms:W3CDTF">2017-12-08T16:29:28Z</dcterms:created>
  <dcterms:modified xsi:type="dcterms:W3CDTF">2017-12-08T16:44:49Z</dcterms:modified>
</cp:coreProperties>
</file>